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2" r:id="rId2"/>
    <p:sldId id="261" r:id="rId3"/>
    <p:sldId id="260" r:id="rId4"/>
    <p:sldId id="258" r:id="rId5"/>
    <p:sldId id="259" r:id="rId6"/>
    <p:sldId id="257" r:id="rId7"/>
    <p:sldId id="267" r:id="rId8"/>
    <p:sldId id="268" r:id="rId9"/>
    <p:sldId id="269" r:id="rId10"/>
    <p:sldId id="270" r:id="rId11"/>
    <p:sldId id="271" r:id="rId12"/>
    <p:sldId id="266" r:id="rId13"/>
    <p:sldId id="263" r:id="rId14"/>
    <p:sldId id="265" r:id="rId15"/>
    <p:sldId id="26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7" autoAdjust="0"/>
  </p:normalViewPr>
  <p:slideViewPr>
    <p:cSldViewPr>
      <p:cViewPr varScale="1">
        <p:scale>
          <a:sx n="80" d="100"/>
          <a:sy n="80" d="100"/>
        </p:scale>
        <p:origin x="16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2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8A1641A-FEA3-4900-A60E-FB8E72CEAB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5011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618CC-BBD8-44F1-9AF9-4565FCE9EAB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4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ABCAE-BEC9-4D24-86C8-FCDA58CB1F5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02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417F6-AD9D-4A02-983D-5F6E5774660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3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D64E68-13AE-4335-A23E-C7589FF2D38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93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E8C27D-FD8D-45F9-B0A5-710D2BFC229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6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FDEBF-C7F3-4437-98B7-3DC6A0C8FC4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11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8480C-BF31-442A-9593-5989D21D18C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26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343EC-BC7A-430E-8FDF-85FD97DA071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52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3FBFF5-108A-4223-BFBA-485AE2F692C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24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66C5E-135C-4948-B6F1-0840ED947DF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50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BC9C4EC-2BC5-486D-9BF8-F527CAB744AD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gif"/><Relationship Id="rId13" Type="http://schemas.openxmlformats.org/officeDocument/2006/relationships/image" Target="../media/image36.gif"/><Relationship Id="rId18" Type="http://schemas.openxmlformats.org/officeDocument/2006/relationships/image" Target="../media/image41.gif"/><Relationship Id="rId26" Type="http://schemas.openxmlformats.org/officeDocument/2006/relationships/image" Target="../media/image49.gif"/><Relationship Id="rId3" Type="http://schemas.openxmlformats.org/officeDocument/2006/relationships/image" Target="../media/image28.gif"/><Relationship Id="rId21" Type="http://schemas.openxmlformats.org/officeDocument/2006/relationships/image" Target="../media/image44.gif"/><Relationship Id="rId7" Type="http://schemas.openxmlformats.org/officeDocument/2006/relationships/image" Target="../media/image30.gif"/><Relationship Id="rId12" Type="http://schemas.openxmlformats.org/officeDocument/2006/relationships/image" Target="../media/image35.gif"/><Relationship Id="rId17" Type="http://schemas.openxmlformats.org/officeDocument/2006/relationships/image" Target="../media/image40.gif"/><Relationship Id="rId25" Type="http://schemas.openxmlformats.org/officeDocument/2006/relationships/image" Target="../media/image48.gif"/><Relationship Id="rId2" Type="http://schemas.openxmlformats.org/officeDocument/2006/relationships/image" Target="../media/image25.gif"/><Relationship Id="rId16" Type="http://schemas.openxmlformats.org/officeDocument/2006/relationships/image" Target="../media/image39.gif"/><Relationship Id="rId20" Type="http://schemas.openxmlformats.org/officeDocument/2006/relationships/image" Target="../media/image4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gif"/><Relationship Id="rId11" Type="http://schemas.openxmlformats.org/officeDocument/2006/relationships/image" Target="../media/image34.gif"/><Relationship Id="rId24" Type="http://schemas.openxmlformats.org/officeDocument/2006/relationships/image" Target="../media/image47.gif"/><Relationship Id="rId5" Type="http://schemas.openxmlformats.org/officeDocument/2006/relationships/image" Target="../media/image29.gif"/><Relationship Id="rId15" Type="http://schemas.openxmlformats.org/officeDocument/2006/relationships/image" Target="../media/image38.gif"/><Relationship Id="rId23" Type="http://schemas.openxmlformats.org/officeDocument/2006/relationships/image" Target="../media/image46.gif"/><Relationship Id="rId10" Type="http://schemas.openxmlformats.org/officeDocument/2006/relationships/image" Target="../media/image33.gif"/><Relationship Id="rId19" Type="http://schemas.openxmlformats.org/officeDocument/2006/relationships/image" Target="../media/image42.gif"/><Relationship Id="rId4" Type="http://schemas.openxmlformats.org/officeDocument/2006/relationships/image" Target="../media/image26.gif"/><Relationship Id="rId9" Type="http://schemas.openxmlformats.org/officeDocument/2006/relationships/image" Target="../media/image32.gif"/><Relationship Id="rId14" Type="http://schemas.openxmlformats.org/officeDocument/2006/relationships/image" Target="../media/image37.gif"/><Relationship Id="rId22" Type="http://schemas.openxmlformats.org/officeDocument/2006/relationships/image" Target="../media/image45.gif"/><Relationship Id="rId27" Type="http://schemas.openxmlformats.org/officeDocument/2006/relationships/image" Target="../media/image5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5.gif"/><Relationship Id="rId7" Type="http://schemas.openxmlformats.org/officeDocument/2006/relationships/image" Target="../media/image8.gi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j017829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6482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j01783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 descr="j01782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1430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 descr="j017829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0"/>
            <a:ext cx="10191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9" descr="j0178300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58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0" descr="j0178302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410200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11" descr="j017830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410200"/>
            <a:ext cx="10191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12" descr="j0178304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0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13" descr="j017830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90800"/>
            <a:ext cx="10191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962400" y="3124200"/>
            <a:ext cx="1676400" cy="1371600"/>
            <a:chOff x="2670" y="1950"/>
            <a:chExt cx="822" cy="438"/>
          </a:xfrm>
        </p:grpSpPr>
        <p:pic>
          <p:nvPicPr>
            <p:cNvPr id="3085" name="Picture 14" descr="j01782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0" y="1950"/>
              <a:ext cx="42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6" name="Picture 15" descr="j0178296"/>
            <p:cNvPicPr>
              <a:picLocks noChangeAspect="1" noChangeArrowheads="1" noCrop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1968"/>
              <a:ext cx="42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743200" y="304800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ru-RU" sz="5400" b="1"/>
              <a:t>Let’s count!</a:t>
            </a:r>
            <a:endParaRPr lang="ru-RU" altLang="ru-RU" sz="5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579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4800" b="1"/>
              <a:t>Let’s count!</a:t>
            </a:r>
            <a:endParaRPr lang="ru-RU" altLang="ru-RU" sz="4800" b="1"/>
          </a:p>
        </p:txBody>
      </p:sp>
      <p:sp>
        <p:nvSpPr>
          <p:cNvPr id="12291" name="Text Box 12"/>
          <p:cNvSpPr txBox="1">
            <a:spLocks noChangeArrowheads="1"/>
          </p:cNvSpPr>
          <p:nvPr/>
        </p:nvSpPr>
        <p:spPr bwMode="auto">
          <a:xfrm>
            <a:off x="2971800" y="3733800"/>
            <a:ext cx="358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 </a:t>
            </a:r>
            <a:r>
              <a:rPr lang="en-US" altLang="ru-RU" sz="4000" b="1"/>
              <a:t>____crocodiles</a:t>
            </a:r>
            <a:endParaRPr lang="ru-RU" altLang="ru-RU" sz="4000" b="1"/>
          </a:p>
        </p:txBody>
      </p:sp>
      <p:pic>
        <p:nvPicPr>
          <p:cNvPr id="12292" name="Picture 13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8428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4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410200"/>
            <a:ext cx="128428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5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114800"/>
            <a:ext cx="128428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6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486400"/>
            <a:ext cx="128428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7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562600"/>
            <a:ext cx="128428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8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143000"/>
            <a:ext cx="128428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9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133600"/>
            <a:ext cx="128428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20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128428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21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95600"/>
            <a:ext cx="128428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22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128428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23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343400"/>
            <a:ext cx="128428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24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572000"/>
            <a:ext cx="128428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25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486400"/>
            <a:ext cx="128428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26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19400"/>
            <a:ext cx="128428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27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295400"/>
            <a:ext cx="128428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28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"/>
            <a:ext cx="128428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29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6000"/>
            <a:ext cx="128428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9" name="Picture 30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066800"/>
            <a:ext cx="128428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2819400" y="3048000"/>
            <a:ext cx="1630245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18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579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4800" b="1"/>
              <a:t>Correct  Thomas!</a:t>
            </a:r>
            <a:endParaRPr lang="ru-RU" altLang="ru-RU" sz="4800" b="1"/>
          </a:p>
        </p:txBody>
      </p:sp>
      <p:pic>
        <p:nvPicPr>
          <p:cNvPr id="13315" name="Picture 13" descr="j02152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09600"/>
            <a:ext cx="1947863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15"/>
          <p:cNvSpPr txBox="1">
            <a:spLocks noChangeArrowheads="1"/>
          </p:cNvSpPr>
          <p:nvPr/>
        </p:nvSpPr>
        <p:spPr bwMode="auto">
          <a:xfrm>
            <a:off x="304800" y="1295400"/>
            <a:ext cx="2819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4800" b="1">
                <a:solidFill>
                  <a:srgbClr val="FF0000"/>
                </a:solidFill>
              </a:rPr>
              <a:t>elewen</a:t>
            </a:r>
            <a:endParaRPr lang="ru-RU" altLang="ru-RU" sz="4800" b="1">
              <a:solidFill>
                <a:srgbClr val="FF0000"/>
              </a:solidFill>
            </a:endParaRPr>
          </a:p>
        </p:txBody>
      </p:sp>
      <p:sp>
        <p:nvSpPr>
          <p:cNvPr id="13317" name="Text Box 16"/>
          <p:cNvSpPr txBox="1">
            <a:spLocks noChangeArrowheads="1"/>
          </p:cNvSpPr>
          <p:nvPr/>
        </p:nvSpPr>
        <p:spPr bwMode="auto">
          <a:xfrm>
            <a:off x="457200" y="2514600"/>
            <a:ext cx="2819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4800" b="1">
                <a:solidFill>
                  <a:srgbClr val="FF0000"/>
                </a:solidFill>
              </a:rPr>
              <a:t>ninteen</a:t>
            </a:r>
            <a:endParaRPr lang="ru-RU" altLang="ru-RU" sz="4800" b="1">
              <a:solidFill>
                <a:srgbClr val="FF0000"/>
              </a:solidFill>
            </a:endParaRPr>
          </a:p>
        </p:txBody>
      </p:sp>
      <p:sp>
        <p:nvSpPr>
          <p:cNvPr id="13318" name="Text Box 17"/>
          <p:cNvSpPr txBox="1">
            <a:spLocks noChangeArrowheads="1"/>
          </p:cNvSpPr>
          <p:nvPr/>
        </p:nvSpPr>
        <p:spPr bwMode="auto">
          <a:xfrm>
            <a:off x="4495800" y="5486400"/>
            <a:ext cx="2819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4800" b="1">
                <a:solidFill>
                  <a:srgbClr val="FF0000"/>
                </a:solidFill>
              </a:rPr>
              <a:t>thriteen</a:t>
            </a:r>
            <a:endParaRPr lang="ru-RU" altLang="ru-RU" sz="4800" b="1">
              <a:solidFill>
                <a:srgbClr val="FF0000"/>
              </a:solidFill>
            </a:endParaRPr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609600" y="5410200"/>
            <a:ext cx="2819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4800" b="1">
                <a:solidFill>
                  <a:srgbClr val="FF0000"/>
                </a:solidFill>
              </a:rPr>
              <a:t>twenti</a:t>
            </a:r>
            <a:endParaRPr lang="ru-RU" altLang="ru-RU" sz="4800" b="1">
              <a:solidFill>
                <a:srgbClr val="FF0000"/>
              </a:solidFill>
            </a:endParaRPr>
          </a:p>
        </p:txBody>
      </p:sp>
      <p:sp>
        <p:nvSpPr>
          <p:cNvPr id="13320" name="Text Box 19"/>
          <p:cNvSpPr txBox="1">
            <a:spLocks noChangeArrowheads="1"/>
          </p:cNvSpPr>
          <p:nvPr/>
        </p:nvSpPr>
        <p:spPr bwMode="auto">
          <a:xfrm>
            <a:off x="3733800" y="1295400"/>
            <a:ext cx="2819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4800" b="1">
                <a:solidFill>
                  <a:srgbClr val="FF0000"/>
                </a:solidFill>
              </a:rPr>
              <a:t>eightteen</a:t>
            </a:r>
            <a:endParaRPr lang="ru-RU" altLang="ru-RU" sz="4800" b="1">
              <a:solidFill>
                <a:srgbClr val="FF0000"/>
              </a:solidFill>
            </a:endParaRPr>
          </a:p>
        </p:txBody>
      </p:sp>
      <p:sp>
        <p:nvSpPr>
          <p:cNvPr id="13321" name="Text Box 20"/>
          <p:cNvSpPr txBox="1">
            <a:spLocks noChangeArrowheads="1"/>
          </p:cNvSpPr>
          <p:nvPr/>
        </p:nvSpPr>
        <p:spPr bwMode="auto">
          <a:xfrm>
            <a:off x="4648200" y="2971800"/>
            <a:ext cx="2819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4800" b="1">
                <a:solidFill>
                  <a:srgbClr val="FF0000"/>
                </a:solidFill>
              </a:rPr>
              <a:t>tvelwe</a:t>
            </a:r>
            <a:endParaRPr lang="ru-RU" altLang="ru-RU" sz="4800" b="1">
              <a:solidFill>
                <a:srgbClr val="FF0000"/>
              </a:solidFill>
            </a:endParaRPr>
          </a:p>
        </p:txBody>
      </p:sp>
      <p:sp>
        <p:nvSpPr>
          <p:cNvPr id="13322" name="Text Box 21"/>
          <p:cNvSpPr txBox="1">
            <a:spLocks noChangeArrowheads="1"/>
          </p:cNvSpPr>
          <p:nvPr/>
        </p:nvSpPr>
        <p:spPr bwMode="auto">
          <a:xfrm>
            <a:off x="1219200" y="3810000"/>
            <a:ext cx="2819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4800" b="1">
                <a:solidFill>
                  <a:srgbClr val="FF0000"/>
                </a:solidFill>
              </a:rPr>
              <a:t>sixten</a:t>
            </a:r>
            <a:endParaRPr lang="ru-RU" altLang="ru-RU" sz="4800" b="1">
              <a:solidFill>
                <a:srgbClr val="FF0000"/>
              </a:solidFill>
            </a:endParaRPr>
          </a:p>
        </p:txBody>
      </p:sp>
      <p:sp>
        <p:nvSpPr>
          <p:cNvPr id="13323" name="Text Box 22"/>
          <p:cNvSpPr txBox="1">
            <a:spLocks noChangeArrowheads="1"/>
          </p:cNvSpPr>
          <p:nvPr/>
        </p:nvSpPr>
        <p:spPr bwMode="auto">
          <a:xfrm>
            <a:off x="5410200" y="4114800"/>
            <a:ext cx="2819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4800" b="1">
                <a:solidFill>
                  <a:srgbClr val="FF0000"/>
                </a:solidFill>
              </a:rPr>
              <a:t>fivteen</a:t>
            </a:r>
            <a:endParaRPr lang="ru-RU" altLang="ru-RU" sz="4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800" b="0" smtClean="0">
                <a:effectLst/>
              </a:rPr>
              <a:t>Какой по порядку?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48768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effectLst/>
              </a:rPr>
              <a:t>the first </a:t>
            </a:r>
            <a:r>
              <a:rPr lang="en-US" sz="3600" b="1" dirty="0" smtClean="0">
                <a:effectLst/>
              </a:rPr>
              <a:t>(1-</a:t>
            </a:r>
            <a:r>
              <a:rPr lang="ru-RU" sz="3600" b="1" dirty="0" err="1" smtClean="0">
                <a:effectLst/>
              </a:rPr>
              <a:t>ый</a:t>
            </a:r>
            <a:r>
              <a:rPr lang="en-US" sz="3600" b="1" dirty="0" smtClean="0">
                <a:effectLst/>
              </a:rPr>
              <a:t>)</a:t>
            </a:r>
          </a:p>
          <a:p>
            <a:pPr eaLnBrk="1" hangingPunct="1">
              <a:defRPr/>
            </a:pPr>
            <a:r>
              <a:rPr lang="en-US" sz="4800" b="1" dirty="0" smtClean="0">
                <a:effectLst/>
              </a:rPr>
              <a:t>the second</a:t>
            </a:r>
            <a:r>
              <a:rPr lang="ru-RU" sz="4800" b="1" dirty="0" smtClean="0">
                <a:effectLst/>
              </a:rPr>
              <a:t> </a:t>
            </a:r>
            <a:r>
              <a:rPr lang="ru-RU" sz="3600" b="1" dirty="0" smtClean="0">
                <a:effectLst/>
              </a:rPr>
              <a:t>(2-ой)</a:t>
            </a:r>
            <a:endParaRPr lang="en-US" sz="3600" b="1" dirty="0" smtClean="0">
              <a:effectLst/>
            </a:endParaRPr>
          </a:p>
          <a:p>
            <a:pPr eaLnBrk="1" hangingPunct="1">
              <a:defRPr/>
            </a:pPr>
            <a:r>
              <a:rPr lang="en-US" sz="4800" b="1" dirty="0" smtClean="0">
                <a:effectLst/>
              </a:rPr>
              <a:t>the</a:t>
            </a:r>
            <a:r>
              <a:rPr lang="ru-RU" sz="4800" b="1" dirty="0" smtClean="0">
                <a:effectLst/>
              </a:rPr>
              <a:t> </a:t>
            </a:r>
            <a:r>
              <a:rPr lang="en-US" sz="4800" b="1" dirty="0" smtClean="0">
                <a:effectLst/>
              </a:rPr>
              <a:t>third</a:t>
            </a:r>
            <a:r>
              <a:rPr lang="ru-RU" sz="4800" b="1" dirty="0" smtClean="0">
                <a:effectLst/>
              </a:rPr>
              <a:t> </a:t>
            </a:r>
            <a:r>
              <a:rPr lang="ru-RU" sz="3600" b="1" dirty="0" smtClean="0">
                <a:effectLst/>
              </a:rPr>
              <a:t>(3-ий)</a:t>
            </a:r>
            <a:endParaRPr lang="en-US" sz="3600" b="1" dirty="0" smtClean="0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4800" b="1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19800" y="1600200"/>
            <a:ext cx="3124200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ru-RU" sz="4000"/>
              <a:t>the four</a:t>
            </a:r>
            <a:r>
              <a:rPr lang="en-US" altLang="ru-RU" sz="4000">
                <a:solidFill>
                  <a:schemeClr val="hlink"/>
                </a:solidFill>
              </a:rPr>
              <a:t>th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ru-RU" sz="4000"/>
              <a:t>the fif</a:t>
            </a:r>
            <a:r>
              <a:rPr lang="en-US" altLang="ru-RU" sz="4000">
                <a:solidFill>
                  <a:schemeClr val="hlink"/>
                </a:solidFill>
              </a:rPr>
              <a:t>th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ru-RU" sz="4000"/>
              <a:t>the six</a:t>
            </a:r>
            <a:r>
              <a:rPr lang="en-US" altLang="ru-RU" sz="4000">
                <a:solidFill>
                  <a:schemeClr val="hlink"/>
                </a:solidFill>
              </a:rPr>
              <a:t>th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ru-RU" sz="4000"/>
              <a:t>the seven</a:t>
            </a:r>
            <a:r>
              <a:rPr lang="en-US" altLang="ru-RU" sz="4000">
                <a:solidFill>
                  <a:schemeClr val="hlink"/>
                </a:solidFill>
              </a:rPr>
              <a:t>th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ru-RU" sz="4000"/>
              <a:t>the …</a:t>
            </a:r>
            <a:r>
              <a:rPr lang="en-US" altLang="ru-RU" sz="4000">
                <a:solidFill>
                  <a:schemeClr val="hlink"/>
                </a:solidFill>
              </a:rPr>
              <a:t>th</a:t>
            </a:r>
          </a:p>
          <a:p>
            <a:pPr eaLnBrk="1" hangingPunct="1">
              <a:spcBef>
                <a:spcPct val="50000"/>
              </a:spcBef>
            </a:pPr>
            <a:endParaRPr lang="ru-RU" altLang="ru-RU" sz="40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2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2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2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0" grpId="1"/>
      <p:bldP spid="22531" grpId="0" build="p"/>
      <p:bldP spid="22532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Which is Tom?</a:t>
            </a:r>
            <a:endParaRPr lang="ru-RU" sz="4000" b="0" dirty="0" smtClean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88925" y="914400"/>
            <a:ext cx="8626475" cy="2133600"/>
            <a:chOff x="182" y="576"/>
            <a:chExt cx="5578" cy="1412"/>
          </a:xfrm>
        </p:grpSpPr>
        <p:grpSp>
          <p:nvGrpSpPr>
            <p:cNvPr id="15366" name="Group 7"/>
            <p:cNvGrpSpPr>
              <a:grpSpLocks/>
            </p:cNvGrpSpPr>
            <p:nvPr/>
          </p:nvGrpSpPr>
          <p:grpSpPr bwMode="auto">
            <a:xfrm>
              <a:off x="182" y="576"/>
              <a:ext cx="5578" cy="991"/>
              <a:chOff x="96" y="1008"/>
              <a:chExt cx="5578" cy="991"/>
            </a:xfrm>
          </p:grpSpPr>
          <p:pic>
            <p:nvPicPr>
              <p:cNvPr id="15374" name="Picture 5" descr="j034553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" y="1008"/>
                <a:ext cx="2794" cy="99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15375" name="Picture 6" descr="j034553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0" y="1008"/>
                <a:ext cx="2794" cy="99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15367" name="Group 15"/>
            <p:cNvGrpSpPr>
              <a:grpSpLocks/>
            </p:cNvGrpSpPr>
            <p:nvPr/>
          </p:nvGrpSpPr>
          <p:grpSpPr bwMode="auto">
            <a:xfrm>
              <a:off x="240" y="1584"/>
              <a:ext cx="5424" cy="404"/>
              <a:chOff x="192" y="2064"/>
              <a:chExt cx="5424" cy="404"/>
            </a:xfrm>
          </p:grpSpPr>
          <p:sp>
            <p:nvSpPr>
              <p:cNvPr id="15368" name="Text Box 8"/>
              <p:cNvSpPr txBox="1">
                <a:spLocks noChangeArrowheads="1"/>
              </p:cNvSpPr>
              <p:nvPr/>
            </p:nvSpPr>
            <p:spPr bwMode="auto">
              <a:xfrm>
                <a:off x="192" y="2064"/>
                <a:ext cx="72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3600" b="1"/>
                  <a:t>Tom</a:t>
                </a:r>
                <a:endParaRPr lang="ru-RU" altLang="ru-RU" sz="3600" b="1"/>
              </a:p>
            </p:txBody>
          </p:sp>
          <p:sp>
            <p:nvSpPr>
              <p:cNvPr id="15369" name="Text Box 9"/>
              <p:cNvSpPr txBox="1">
                <a:spLocks noChangeArrowheads="1"/>
              </p:cNvSpPr>
              <p:nvPr/>
            </p:nvSpPr>
            <p:spPr bwMode="auto">
              <a:xfrm>
                <a:off x="1152" y="2064"/>
                <a:ext cx="72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3600" b="1"/>
                  <a:t>John</a:t>
                </a:r>
                <a:endParaRPr lang="ru-RU" altLang="ru-RU" sz="3600" b="1"/>
              </a:p>
            </p:txBody>
          </p:sp>
          <p:sp>
            <p:nvSpPr>
              <p:cNvPr id="15370" name="Text Box 10"/>
              <p:cNvSpPr txBox="1">
                <a:spLocks noChangeArrowheads="1"/>
              </p:cNvSpPr>
              <p:nvPr/>
            </p:nvSpPr>
            <p:spPr bwMode="auto">
              <a:xfrm>
                <a:off x="2064" y="2064"/>
                <a:ext cx="81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3600" b="1"/>
                  <a:t>Nick</a:t>
                </a:r>
                <a:endParaRPr lang="ru-RU" altLang="ru-RU" sz="3600" b="1"/>
              </a:p>
            </p:txBody>
          </p:sp>
          <p:sp>
            <p:nvSpPr>
              <p:cNvPr id="15371" name="Text Box 11"/>
              <p:cNvSpPr txBox="1">
                <a:spLocks noChangeArrowheads="1"/>
              </p:cNvSpPr>
              <p:nvPr/>
            </p:nvSpPr>
            <p:spPr bwMode="auto">
              <a:xfrm>
                <a:off x="3024" y="2064"/>
                <a:ext cx="72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3600" b="1"/>
                  <a:t>Sam</a:t>
                </a:r>
                <a:endParaRPr lang="ru-RU" altLang="ru-RU" sz="3600" b="1"/>
              </a:p>
            </p:txBody>
          </p:sp>
          <p:sp>
            <p:nvSpPr>
              <p:cNvPr id="15372" name="Text Box 12"/>
              <p:cNvSpPr txBox="1">
                <a:spLocks noChangeArrowheads="1"/>
              </p:cNvSpPr>
              <p:nvPr/>
            </p:nvSpPr>
            <p:spPr bwMode="auto">
              <a:xfrm>
                <a:off x="3984" y="2064"/>
                <a:ext cx="72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3600" b="1"/>
                  <a:t>Ram</a:t>
                </a:r>
                <a:endParaRPr lang="ru-RU" altLang="ru-RU" sz="3600" b="1"/>
              </a:p>
            </p:txBody>
          </p:sp>
          <p:sp>
            <p:nvSpPr>
              <p:cNvPr id="15373" name="Text Box 13"/>
              <p:cNvSpPr txBox="1">
                <a:spLocks noChangeArrowheads="1"/>
              </p:cNvSpPr>
              <p:nvPr/>
            </p:nvSpPr>
            <p:spPr bwMode="auto">
              <a:xfrm>
                <a:off x="4896" y="2064"/>
                <a:ext cx="72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3600" b="1"/>
                  <a:t>Jack</a:t>
                </a:r>
                <a:endParaRPr lang="ru-RU" altLang="ru-RU" sz="3600" b="1"/>
              </a:p>
            </p:txBody>
          </p:sp>
        </p:grpSp>
      </p:grp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81000" y="3124200"/>
            <a:ext cx="5181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b="1"/>
              <a:t>Tom is </a:t>
            </a:r>
            <a:r>
              <a:rPr lang="en-US" altLang="ru-RU" sz="3200" b="1" u="sng"/>
              <a:t>the first</a:t>
            </a:r>
            <a:r>
              <a:rPr lang="en-US" altLang="ru-RU" sz="3200" b="1"/>
              <a:t> (the 1</a:t>
            </a:r>
            <a:r>
              <a:rPr lang="en-US" altLang="ru-RU" sz="3200" b="1" baseline="30000"/>
              <a:t>st</a:t>
            </a:r>
            <a:r>
              <a:rPr lang="en-US" altLang="ru-RU" sz="3200" b="1"/>
              <a:t>).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3200" b="1"/>
              <a:t>John is </a:t>
            </a:r>
            <a:r>
              <a:rPr lang="en-US" altLang="ru-RU" sz="3200" b="1" u="sng"/>
              <a:t>the second </a:t>
            </a:r>
            <a:r>
              <a:rPr lang="en-US" altLang="ru-RU" sz="3200" b="1"/>
              <a:t>(the 2</a:t>
            </a:r>
            <a:r>
              <a:rPr lang="en-US" altLang="ru-RU" sz="3200" b="1" baseline="30000"/>
              <a:t>nd</a:t>
            </a:r>
            <a:r>
              <a:rPr lang="en-US" altLang="ru-RU" sz="3200" b="1"/>
              <a:t> ).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3200" b="1"/>
              <a:t>Nick is </a:t>
            </a:r>
            <a:r>
              <a:rPr lang="en-US" altLang="ru-RU" sz="3200" b="1" u="sng"/>
              <a:t>the third</a:t>
            </a:r>
            <a:r>
              <a:rPr lang="en-US" altLang="ru-RU" sz="3200" b="1"/>
              <a:t> (the 3</a:t>
            </a:r>
            <a:r>
              <a:rPr lang="en-US" altLang="ru-RU" sz="3200" b="1" baseline="30000"/>
              <a:t>rd</a:t>
            </a:r>
            <a:r>
              <a:rPr lang="en-US" altLang="ru-RU" sz="3200" b="1"/>
              <a:t>).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3200" b="1"/>
              <a:t>Sam is the ….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3200" b="1"/>
              <a:t>Ram is …   …..</a:t>
            </a:r>
            <a:endParaRPr lang="ru-RU" altLang="ru-RU" sz="3200" b="1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105400" y="228600"/>
            <a:ext cx="3505200" cy="20526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/>
              <a:t>4 + </a:t>
            </a:r>
            <a:r>
              <a:rPr lang="en-US" sz="3200" b="1" dirty="0" err="1"/>
              <a:t>th</a:t>
            </a:r>
            <a:r>
              <a:rPr lang="en-US" sz="3200" b="1" dirty="0"/>
              <a:t> =  the four</a:t>
            </a:r>
            <a:r>
              <a:rPr lang="en-US" sz="3200" b="1" u="sng" dirty="0"/>
              <a:t>th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dirty="0"/>
              <a:t>5 + </a:t>
            </a:r>
            <a:r>
              <a:rPr lang="en-US" sz="3200" b="1" dirty="0" err="1"/>
              <a:t>th</a:t>
            </a:r>
            <a:r>
              <a:rPr lang="en-US" sz="3200" b="1" dirty="0"/>
              <a:t> = the fif</a:t>
            </a:r>
            <a:r>
              <a:rPr lang="en-US" sz="3200" b="1" u="sng" dirty="0"/>
              <a:t>th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dirty="0"/>
              <a:t>6 + </a:t>
            </a:r>
            <a:r>
              <a:rPr lang="en-US" sz="3200" b="1" dirty="0" err="1"/>
              <a:t>th</a:t>
            </a:r>
            <a:r>
              <a:rPr lang="en-US" sz="3200" b="1" dirty="0"/>
              <a:t> = the six</a:t>
            </a:r>
            <a:r>
              <a:rPr lang="en-US" sz="3200" b="1" u="sng" dirty="0"/>
              <a:t>th</a:t>
            </a:r>
            <a:endParaRPr lang="ru-RU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2000"/>
                                        <p:tgtEl>
                                          <p:spTgt spid="184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0" dur="2000"/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3" dur="2000"/>
                                        <p:tgtEl>
                                          <p:spTgt spid="18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6" dur="2000"/>
                                        <p:tgtEl>
                                          <p:spTgt spid="184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8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84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4" grpId="1"/>
      <p:bldP spid="18446" grpId="0" build="allAtOnce"/>
      <p:bldP spid="18449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j028327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j028327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90600"/>
            <a:ext cx="1676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 descr="j028327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1600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0" y="3200400"/>
            <a:ext cx="7543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4000" b="1"/>
              <a:t>The letter </a:t>
            </a:r>
            <a:r>
              <a:rPr lang="en-US" altLang="ru-RU" sz="4000" b="1">
                <a:solidFill>
                  <a:srgbClr val="FF0000"/>
                </a:solidFill>
              </a:rPr>
              <a:t>“ A ”</a:t>
            </a:r>
            <a:r>
              <a:rPr lang="en-US" altLang="ru-RU" sz="4000" b="1"/>
              <a:t>  is </a:t>
            </a:r>
            <a:r>
              <a:rPr lang="en-US" altLang="ru-RU" sz="4000" b="1">
                <a:solidFill>
                  <a:srgbClr val="FF0000"/>
                </a:solidFill>
              </a:rPr>
              <a:t>the first</a:t>
            </a:r>
            <a:r>
              <a:rPr lang="en-US" altLang="ru-RU" sz="4000" b="1"/>
              <a:t>.</a:t>
            </a:r>
            <a:endParaRPr lang="ru-RU" altLang="ru-RU" sz="4000" b="1"/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0" y="4648200"/>
            <a:ext cx="7543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4000" b="1"/>
              <a:t>The letter </a:t>
            </a:r>
            <a:r>
              <a:rPr lang="en-US" altLang="ru-RU" sz="4000" b="1">
                <a:solidFill>
                  <a:srgbClr val="FF0000"/>
                </a:solidFill>
              </a:rPr>
              <a:t>“ C ”</a:t>
            </a:r>
            <a:r>
              <a:rPr lang="en-US" altLang="ru-RU" sz="4000" b="1"/>
              <a:t>  is …   ….. .</a:t>
            </a:r>
            <a:endParaRPr lang="ru-RU" altLang="ru-RU" sz="4000" b="1"/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0" y="3962400"/>
            <a:ext cx="7543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4000" b="1"/>
              <a:t>The letter </a:t>
            </a:r>
            <a:r>
              <a:rPr lang="en-US" altLang="ru-RU" sz="4000" b="1">
                <a:solidFill>
                  <a:srgbClr val="FF0000"/>
                </a:solidFill>
              </a:rPr>
              <a:t>“ B ”</a:t>
            </a:r>
            <a:r>
              <a:rPr lang="en-US" altLang="ru-RU" sz="4000" b="1"/>
              <a:t>  is </a:t>
            </a:r>
            <a:r>
              <a:rPr lang="en-US" altLang="ru-RU" sz="4000" b="1">
                <a:solidFill>
                  <a:srgbClr val="FF0000"/>
                </a:solidFill>
              </a:rPr>
              <a:t>the  ….</a:t>
            </a:r>
            <a:r>
              <a:rPr lang="en-US" altLang="ru-RU" sz="4000" b="1"/>
              <a:t>.</a:t>
            </a:r>
            <a:endParaRPr lang="ru-RU" altLang="ru-RU" sz="4000" b="1"/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2667000" y="2286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>
                <a:solidFill>
                  <a:schemeClr val="bg2">
                    <a:lumMod val="75000"/>
                  </a:schemeClr>
                </a:solidFill>
              </a:rPr>
              <a:t>Which is  the letter “A”?</a:t>
            </a:r>
            <a:endParaRPr lang="ru-RU" sz="4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1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1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15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215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215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1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2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3" grpId="0" build="allAtOnce"/>
      <p:bldP spid="21534" grpId="0" build="allAtOnce"/>
      <p:bldP spid="21535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762000" y="1447800"/>
            <a:ext cx="7872413" cy="5181600"/>
            <a:chOff x="288" y="240"/>
            <a:chExt cx="4959" cy="3264"/>
          </a:xfrm>
        </p:grpSpPr>
        <p:pic>
          <p:nvPicPr>
            <p:cNvPr id="17412" name="Picture 4" descr="j0283273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40"/>
              <a:ext cx="72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3" name="Picture 5" descr="j0283276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384"/>
              <a:ext cx="51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4" name="Picture 6" descr="j0283275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240"/>
              <a:ext cx="72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5" name="Picture 7" descr="j028327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40"/>
              <a:ext cx="67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6" name="Picture 16" descr="j0283274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336"/>
              <a:ext cx="51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7" name="Picture 17" descr="j0283278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336"/>
              <a:ext cx="51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8" name="Picture 18" descr="j0283279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288"/>
              <a:ext cx="67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9" name="Picture 19" descr="j0283280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152"/>
              <a:ext cx="67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0" name="Picture 20" descr="j0283281"/>
            <p:cNvPicPr>
              <a:picLocks noChangeAspect="1" noChangeArrowheads="1" noCrop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1248"/>
              <a:ext cx="51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1" name="Picture 21" descr="j0283282"/>
            <p:cNvPicPr>
              <a:picLocks noChangeAspect="1" noChangeArrowheads="1" noCrop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152"/>
              <a:ext cx="687" cy="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2" name="Picture 22" descr="j0283283"/>
            <p:cNvPicPr>
              <a:picLocks noChangeAspect="1" noChangeArrowheads="1" noCrop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248"/>
              <a:ext cx="51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3" name="Picture 23" descr="j0283284"/>
            <p:cNvPicPr>
              <a:picLocks noChangeAspect="1" noChangeArrowheads="1" noCrop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1200"/>
              <a:ext cx="735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4" name="Picture 24" descr="j0283285"/>
            <p:cNvPicPr>
              <a:picLocks noChangeAspect="1" noChangeArrowheads="1" noCrop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344"/>
              <a:ext cx="51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5" name="Picture 25" descr="j0283286"/>
            <p:cNvPicPr>
              <a:picLocks noChangeAspect="1" noChangeArrowheads="1" noCrop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1248"/>
              <a:ext cx="687" cy="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6" name="Picture 26" descr="j0283287"/>
            <p:cNvPicPr>
              <a:picLocks noChangeAspect="1" noChangeArrowheads="1" noCrop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968"/>
              <a:ext cx="67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7" name="Picture 27" descr="j0283288"/>
            <p:cNvPicPr>
              <a:picLocks noChangeAspect="1" noChangeArrowheads="1" noCrop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2064"/>
              <a:ext cx="51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8" name="Picture 28" descr="j0283289"/>
            <p:cNvPicPr>
              <a:picLocks noChangeAspect="1" noChangeArrowheads="1" noCrop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2016"/>
              <a:ext cx="67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9" name="Picture 29" descr="j0283290"/>
            <p:cNvPicPr>
              <a:picLocks noChangeAspect="1" noChangeArrowheads="1" noCrop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2064"/>
              <a:ext cx="51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0" name="Picture 30" descr="j0283291"/>
            <p:cNvPicPr>
              <a:picLocks noChangeAspect="1" noChangeArrowheads="1" noCrop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2016"/>
              <a:ext cx="67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1" name="Picture 31" descr="j0283292"/>
            <p:cNvPicPr>
              <a:picLocks noChangeAspect="1" noChangeArrowheads="1" noCrop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2112"/>
              <a:ext cx="51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2" name="Picture 32" descr="j0283293"/>
            <p:cNvPicPr>
              <a:picLocks noChangeAspect="1" noChangeArrowheads="1" noCrop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2016"/>
              <a:ext cx="67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3" name="Picture 33" descr="j0283294"/>
            <p:cNvPicPr>
              <a:picLocks noChangeAspect="1" noChangeArrowheads="1" noCrop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784"/>
              <a:ext cx="67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4" name="Picture 34" descr="j0283295"/>
            <p:cNvPicPr>
              <a:picLocks noChangeAspect="1" noChangeArrowheads="1" noCrop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2832"/>
              <a:ext cx="51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5" name="Picture 35" descr="j0283296"/>
            <p:cNvPicPr>
              <a:picLocks noChangeAspect="1" noChangeArrowheads="1" noCrop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2832"/>
              <a:ext cx="62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6" name="Picture 36" descr="j0283297"/>
            <p:cNvPicPr>
              <a:picLocks noChangeAspect="1" noChangeArrowheads="1" noCrop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2880"/>
              <a:ext cx="51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7" name="Picture 37" descr="j0283298"/>
            <p:cNvPicPr>
              <a:picLocks noChangeAspect="1" noChangeArrowheads="1" noCrop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2880"/>
              <a:ext cx="62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838200" y="304800"/>
            <a:ext cx="7543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4000" b="1"/>
              <a:t>The letter “ ____ ”  is the ___th.</a:t>
            </a:r>
            <a:endParaRPr lang="ru-RU" altLang="ru-RU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9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19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1295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8000" b="1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590800" y="838200"/>
            <a:ext cx="4038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0000" b="1">
                <a:solidFill>
                  <a:srgbClr val="A50021"/>
                </a:solidFill>
              </a:rPr>
              <a:t>eleven</a:t>
            </a:r>
            <a:endParaRPr lang="ru-RU" altLang="ru-RU" sz="10000" b="1">
              <a:solidFill>
                <a:srgbClr val="A50021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62000" y="3733800"/>
            <a:ext cx="2209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8000" b="1">
                <a:solidFill>
                  <a:srgbClr val="FF0000"/>
                </a:solidFill>
              </a:rPr>
              <a:t>12</a:t>
            </a:r>
            <a:endParaRPr lang="ru-RU" altLang="ru-RU" sz="8000" b="1">
              <a:solidFill>
                <a:srgbClr val="FF0000"/>
              </a:solidFill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819400" y="3429000"/>
            <a:ext cx="4495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0000" b="1">
                <a:solidFill>
                  <a:srgbClr val="A50021"/>
                </a:solidFill>
              </a:rPr>
              <a:t>twelve</a:t>
            </a:r>
            <a:endParaRPr lang="ru-RU" altLang="ru-RU" sz="10000" b="1">
              <a:solidFill>
                <a:srgbClr val="A50021"/>
              </a:solidFill>
            </a:endParaRPr>
          </a:p>
        </p:txBody>
      </p:sp>
      <p:pic>
        <p:nvPicPr>
          <p:cNvPr id="4102" name="Picture 9" descr="j030333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09600"/>
            <a:ext cx="696913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0" descr="j030333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438400"/>
            <a:ext cx="647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1" descr="j03005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667000"/>
            <a:ext cx="8191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2" descr="j028357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1314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3" descr="j028357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424192">
            <a:off x="2514600" y="5029200"/>
            <a:ext cx="1314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4" descr="j028357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4630">
            <a:off x="5387975" y="2916238"/>
            <a:ext cx="1314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5" descr="j030333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992709">
            <a:off x="5791200" y="5334000"/>
            <a:ext cx="419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6" descr="j03005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79933">
            <a:off x="7239001" y="5334000"/>
            <a:ext cx="7239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8" descr="j028357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25043">
            <a:off x="1066800" y="2667000"/>
            <a:ext cx="1314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19" descr="j030333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181600"/>
            <a:ext cx="60166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20" descr="j030333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105400"/>
            <a:ext cx="7842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7" name="Picture 21" descr="j03005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762000"/>
            <a:ext cx="7953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828800" y="304800"/>
            <a:ext cx="5410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ru-RU" sz="4800" b="1"/>
              <a:t>How many insects?</a:t>
            </a:r>
            <a:endParaRPr lang="ru-RU" altLang="ru-RU" sz="4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allAtOnce"/>
      <p:bldP spid="14341" grpId="0" build="allAtOnce"/>
      <p:bldP spid="14342" grpId="0" build="allAtOnce"/>
      <p:bldP spid="14343" grpId="0" build="allAtOnce"/>
      <p:bldP spid="2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dirty="0" smtClean="0"/>
              <a:t>13, 14, 15, 16, 17, 18, 19</a:t>
            </a:r>
            <a:endParaRPr lang="ru-RU" sz="7200" dirty="0" smtClean="0"/>
          </a:p>
        </p:txBody>
      </p:sp>
      <p:pic>
        <p:nvPicPr>
          <p:cNvPr id="13317" name="Picture 5" descr="j02874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403571">
            <a:off x="2777332" y="859631"/>
            <a:ext cx="2874962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19600" y="3276600"/>
            <a:ext cx="533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6000" b="1">
                <a:solidFill>
                  <a:srgbClr val="FF0000"/>
                </a:solidFill>
              </a:rPr>
              <a:t>+ teen = [ti:n]</a:t>
            </a:r>
            <a:endParaRPr lang="ru-RU" altLang="ru-RU" sz="6000" b="1">
              <a:solidFill>
                <a:srgbClr val="FF0000"/>
              </a:solidFill>
            </a:endParaRPr>
          </a:p>
        </p:txBody>
      </p:sp>
      <p:pic>
        <p:nvPicPr>
          <p:cNvPr id="5125" name="Picture 7" descr="j02395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0"/>
            <a:ext cx="27209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990600" y="3733800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 rot="2198948">
            <a:off x="1524000" y="3810000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 rot="4365260">
            <a:off x="1661319" y="4206081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 rot="-3388720">
            <a:off x="685007" y="4039394"/>
            <a:ext cx="304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 rot="-7019118">
            <a:off x="913607" y="4420394"/>
            <a:ext cx="304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5131" name="Rectangle 15"/>
          <p:cNvSpPr>
            <a:spLocks noChangeArrowheads="1"/>
          </p:cNvSpPr>
          <p:nvPr/>
        </p:nvSpPr>
        <p:spPr bwMode="auto">
          <a:xfrm rot="8499094">
            <a:off x="1371600" y="4648200"/>
            <a:ext cx="292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 rot="-9400246">
            <a:off x="1143000" y="4648200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chemeClr val="bg1"/>
                </a:solidFill>
              </a:rPr>
              <a:t>9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990600" y="2438400"/>
            <a:ext cx="1905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8600"/>
            <a:ext cx="22860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/>
              <a:t>20</a:t>
            </a:r>
            <a:endParaRPr lang="ru-RU" sz="9600" dirty="0" smtClean="0"/>
          </a:p>
        </p:txBody>
      </p:sp>
      <p:pic>
        <p:nvPicPr>
          <p:cNvPr id="11268" name="Picture 4" descr="j03183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667000"/>
            <a:ext cx="4876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543800" y="2667000"/>
            <a:ext cx="2362200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8800" b="1">
                <a:solidFill>
                  <a:srgbClr val="FF0000"/>
                </a:solidFill>
              </a:rPr>
              <a:t>ty</a:t>
            </a:r>
            <a:endParaRPr lang="ru-RU" altLang="ru-RU" sz="18800" b="1">
              <a:solidFill>
                <a:srgbClr val="FF0000"/>
              </a:solidFill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0" y="3276600"/>
            <a:ext cx="4648200" cy="1447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ru-RU" sz="7000"/>
              <a:t>Two → twen</a:t>
            </a:r>
            <a:endParaRPr lang="ru-RU" altLang="ru-RU" sz="7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9" grpId="0"/>
      <p:bldP spid="11269" grpId="1"/>
      <p:bldP spid="11271" grpId="0" animBg="1"/>
      <p:bldP spid="1127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152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9600" b="1"/>
              <a:t>30</a:t>
            </a:r>
            <a:endParaRPr lang="ru-RU" altLang="ru-RU" sz="9600" b="1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609600" y="2133600"/>
            <a:ext cx="81534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9600"/>
              <a:t>Three → Thirty</a:t>
            </a:r>
            <a:endParaRPr lang="ru-RU" altLang="ru-RU" sz="9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ru-RU" sz="6000" smtClean="0">
                <a:effectLst/>
              </a:rPr>
              <a:t>40, 50, 60, 70, 80, 90</a:t>
            </a:r>
            <a:endParaRPr lang="ru-RU" altLang="ru-RU" sz="6000" smtClean="0">
              <a:effectLst/>
            </a:endParaRPr>
          </a:p>
        </p:txBody>
      </p:sp>
      <p:pic>
        <p:nvPicPr>
          <p:cNvPr id="10244" name="Picture 4" descr="j02872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6400800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781800" y="2286000"/>
            <a:ext cx="2133600" cy="29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8800" b="1">
                <a:solidFill>
                  <a:srgbClr val="FF0000"/>
                </a:solidFill>
              </a:rPr>
              <a:t>ty</a:t>
            </a:r>
            <a:endParaRPr lang="ru-RU" altLang="ru-RU" sz="18800" b="1">
              <a:solidFill>
                <a:srgbClr val="FF0000"/>
              </a:solidFill>
            </a:endParaRPr>
          </a:p>
        </p:txBody>
      </p:sp>
      <p:pic>
        <p:nvPicPr>
          <p:cNvPr id="10246" name="Picture 6" descr="j017830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9957">
            <a:off x="609600" y="3429000"/>
            <a:ext cx="8191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 descr="j01783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5921">
            <a:off x="1447800" y="3962400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 descr="j017830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67000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 descr="j017830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91000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j0178304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43200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 descr="j01783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76600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5" grpId="0"/>
      <p:bldP spid="1024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600200" y="304800"/>
            <a:ext cx="579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4800" b="1"/>
              <a:t>Let’s count!</a:t>
            </a:r>
            <a:endParaRPr lang="ru-RU" altLang="ru-RU" sz="4800" b="1"/>
          </a:p>
        </p:txBody>
      </p:sp>
      <p:pic>
        <p:nvPicPr>
          <p:cNvPr id="9219" name="Picture 5" descr="j021350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1276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 descr="j021350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90800"/>
            <a:ext cx="1276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j021350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38400"/>
            <a:ext cx="1276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 descr="j021350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33400"/>
            <a:ext cx="1276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9" descr="j021350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334000"/>
            <a:ext cx="1276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0" descr="j021350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00600"/>
            <a:ext cx="1276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1" descr="j021350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410200"/>
            <a:ext cx="1276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2" descr="j021350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447800"/>
            <a:ext cx="1276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3" descr="j021350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657600"/>
            <a:ext cx="1276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Text Box 14"/>
          <p:cNvSpPr txBox="1">
            <a:spLocks noChangeArrowheads="1"/>
          </p:cNvSpPr>
          <p:nvPr/>
        </p:nvSpPr>
        <p:spPr bwMode="auto">
          <a:xfrm>
            <a:off x="2971800" y="3733800"/>
            <a:ext cx="358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 </a:t>
            </a:r>
            <a:r>
              <a:rPr lang="en-US" altLang="ru-RU" sz="4000" b="1"/>
              <a:t>____apples</a:t>
            </a:r>
            <a:endParaRPr lang="ru-RU" altLang="ru-RU" sz="4000" b="1"/>
          </a:p>
        </p:txBody>
      </p:sp>
      <p:sp>
        <p:nvSpPr>
          <p:cNvPr id="15" name="Прямоугольник 14"/>
          <p:cNvSpPr/>
          <p:nvPr/>
        </p:nvSpPr>
        <p:spPr>
          <a:xfrm>
            <a:off x="2819400" y="3048000"/>
            <a:ext cx="163024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9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579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4800" b="1"/>
              <a:t>Let’s count!</a:t>
            </a:r>
            <a:endParaRPr lang="ru-RU" altLang="ru-RU" sz="4800" b="1"/>
          </a:p>
        </p:txBody>
      </p:sp>
      <p:sp>
        <p:nvSpPr>
          <p:cNvPr id="10243" name="Text Box 12"/>
          <p:cNvSpPr txBox="1">
            <a:spLocks noChangeArrowheads="1"/>
          </p:cNvSpPr>
          <p:nvPr/>
        </p:nvSpPr>
        <p:spPr bwMode="auto">
          <a:xfrm>
            <a:off x="2971800" y="3733800"/>
            <a:ext cx="358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 </a:t>
            </a:r>
            <a:r>
              <a:rPr lang="en-US" altLang="ru-RU" sz="4000" b="1"/>
              <a:t>____cabbages</a:t>
            </a:r>
            <a:endParaRPr lang="ru-RU" altLang="ru-RU" sz="4000" b="1"/>
          </a:p>
        </p:txBody>
      </p:sp>
      <p:pic>
        <p:nvPicPr>
          <p:cNvPr id="10244" name="Picture 13" descr="j02461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1344613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4" descr="j02461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1344613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5" descr="j02461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0"/>
            <a:ext cx="1344613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6" descr="j02461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1344613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7" descr="j02461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57600"/>
            <a:ext cx="1344613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8" descr="j02461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514600"/>
            <a:ext cx="1344613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9" descr="j02461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19200"/>
            <a:ext cx="1344613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20" descr="j02461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257800"/>
            <a:ext cx="1344613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21" descr="j02461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876800"/>
            <a:ext cx="1344613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22" descr="j02461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1344613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23" descr="j02461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267200"/>
            <a:ext cx="1344613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24" descr="j02461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438400"/>
            <a:ext cx="1344613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25" descr="j02461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09600"/>
            <a:ext cx="1344613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7" name="Picture 26" descr="j02461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1344613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2819400" y="3048000"/>
            <a:ext cx="163024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14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579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4800" b="1"/>
              <a:t>Let’s count!</a:t>
            </a:r>
            <a:endParaRPr lang="ru-RU" altLang="ru-RU" sz="4800" b="1"/>
          </a:p>
        </p:txBody>
      </p:sp>
      <p:sp>
        <p:nvSpPr>
          <p:cNvPr id="11267" name="Text Box 12"/>
          <p:cNvSpPr txBox="1">
            <a:spLocks noChangeArrowheads="1"/>
          </p:cNvSpPr>
          <p:nvPr/>
        </p:nvSpPr>
        <p:spPr bwMode="auto">
          <a:xfrm>
            <a:off x="2971800" y="3733800"/>
            <a:ext cx="358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 </a:t>
            </a:r>
            <a:r>
              <a:rPr lang="en-US" altLang="ru-RU" sz="4000" b="1"/>
              <a:t>____carrots</a:t>
            </a:r>
            <a:endParaRPr lang="ru-RU" altLang="ru-RU" sz="4000" b="1"/>
          </a:p>
        </p:txBody>
      </p:sp>
      <p:pic>
        <p:nvPicPr>
          <p:cNvPr id="11268" name="Picture 13" descr="j02153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9034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4" descr="j02153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762000"/>
            <a:ext cx="20558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5" descr="j02153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19034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16" descr="j02153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19034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7" descr="j02153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19034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8" descr="j02153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114800"/>
            <a:ext cx="19034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9" descr="j02153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588" y="5451475"/>
            <a:ext cx="1903412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20" descr="j02153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91000"/>
            <a:ext cx="19034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21" descr="j02153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648200"/>
            <a:ext cx="19034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22" descr="j02153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895600"/>
            <a:ext cx="19034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23" descr="j02153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19200"/>
            <a:ext cx="19034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24" descr="j02153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828800"/>
            <a:ext cx="19034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25" descr="j02153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"/>
            <a:ext cx="19034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Picture 26" descr="j02153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105400"/>
            <a:ext cx="19034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27" descr="j02153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953000"/>
            <a:ext cx="1141413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2819400" y="3048000"/>
            <a:ext cx="163024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15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192</TotalTime>
  <Words>231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Garamond</vt:lpstr>
      <vt:lpstr>Arial</vt:lpstr>
      <vt:lpstr>Wingdings</vt:lpstr>
      <vt:lpstr>Calibri</vt:lpstr>
      <vt:lpstr>Течение</vt:lpstr>
      <vt:lpstr>Презентация PowerPoint</vt:lpstr>
      <vt:lpstr>Презентация PowerPoint</vt:lpstr>
      <vt:lpstr>13, 14, 15, 16, 17, 18, 19</vt:lpstr>
      <vt:lpstr>20</vt:lpstr>
      <vt:lpstr>Презентация PowerPoint</vt:lpstr>
      <vt:lpstr>40, 50, 60, 70, 80, 90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Какой по порядку?</vt:lpstr>
      <vt:lpstr>Which is Tom?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Дом</dc:creator>
  <cp:lastModifiedBy>svb1995@mail.ru</cp:lastModifiedBy>
  <cp:revision>19</cp:revision>
  <cp:lastPrinted>1601-01-01T00:00:00Z</cp:lastPrinted>
  <dcterms:created xsi:type="dcterms:W3CDTF">1601-01-01T00:00:00Z</dcterms:created>
  <dcterms:modified xsi:type="dcterms:W3CDTF">2024-01-24T15:36:12Z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