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73" r:id="rId2"/>
    <p:sldId id="258" r:id="rId3"/>
    <p:sldId id="259" r:id="rId4"/>
    <p:sldId id="260" r:id="rId5"/>
    <p:sldId id="277" r:id="rId6"/>
    <p:sldId id="263" r:id="rId7"/>
    <p:sldId id="265" r:id="rId8"/>
    <p:sldId id="274" r:id="rId9"/>
    <p:sldId id="279" r:id="rId10"/>
    <p:sldId id="278" r:id="rId11"/>
    <p:sldId id="276" r:id="rId12"/>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457200" algn="l" defTabSz="449263" rtl="0" fontAlgn="base">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914400" algn="l" defTabSz="449263" rtl="0" fontAlgn="base">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371600" algn="l" defTabSz="449263" rtl="0" fontAlgn="base">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1828800" algn="l" defTabSz="449263" rtl="0" fontAlgn="base">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286000" algn="l" defTabSz="914400" rtl="0" eaLnBrk="1" latinLnBrk="0" hangingPunct="1">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743200" algn="l" defTabSz="914400" rtl="0" eaLnBrk="1" latinLnBrk="0" hangingPunct="1">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200400" algn="l" defTabSz="914400" rtl="0" eaLnBrk="1" latinLnBrk="0" hangingPunct="1">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657600" algn="l" defTabSz="914400" rtl="0" eaLnBrk="1" latinLnBrk="0" hangingPunct="1">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FFCCFF"/>
    <a:srgbClr val="FF99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62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06-12T20:36:39.812" idx="1">
    <p:pos x="1822" y="1451"/>
    <p:text>звук Z
после гласной
после непроизносимой гласной -E
после звонкой согласной</p:text>
  </p:cm>
  <p:cm authorId="1" dt="2013-06-12T20:37:04.031" idx="10">
    <p:pos x="1698" y="3753"/>
    <p:text>звук IZ
после непроизносимого гласного Е с предшествующим свистящим или шипящим звуком (с предшествующей буквой S, C, Z, G</p:text>
  </p:cm>
  <p:cm authorId="1" dt="2013-06-12T20:37:23.171" idx="2">
    <p:pos x="3559" y="1448"/>
    <p:text>звук S
после глухих согласных</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3-06-12T20:38:02.531" idx="3">
    <p:pos x="2129" y="1574"/>
    <p:text>sound Z
after S, SS, SH, CH, X</p:text>
  </p:cm>
  <p:cm authorId="1" dt="2013-06-12T20:38:33.281" idx="4">
    <p:pos x="3223" y="1564"/>
    <p:text>sound Z
after О</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3-06-12T20:50:17.234" idx="11">
    <p:pos x="3679" y="1728"/>
    <p:text>если преред Y стоит согласная, то меняется на IE
произносим звук  IZ
</p:text>
  </p:cm>
  <p:cm authorId="1" dt="2013-06-12T20:54:38.968" idx="12">
    <p:pos x="3586" y="2657"/>
    <p:text>если перед стоит гласная, множественное число образуется путем прибавления , произносим по общему правилу (как после гласных)</p:text>
  </p:cm>
  <p:cm authorId="1" dt="2013-06-12T21:28:37.328" idx="5">
    <p:pos x="3653" y="4030"/>
    <p:text>We change  F / FE and we write VE and plus S
knife - knives
thief - thieves
shelf - shelves
BUT: ROOF - ROOFS
        CHIEF - CHIEFS
        SAFE - SAFES
These words have 2 variants of plural:
wharf - wharf / wharves
scarf - scarfs / scarves
handkerchief - handerchiefs / handerchieves</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3-06-12T21:19:48.437" idx="13">
    <p:pos x="4730" y="2007"/>
    <p:text>если эти существительные не сопровождаются числительными, то множественное число образуется по общему правилу
Pack the books in dozens, please.
Scores of people were presenr at the meeting.</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13-06-12T21:49:29.046" idx="6">
    <p:pos x="3702" y="3374"/>
    <p:text>эти существительные употребляются только в единственном числе, а значит и глагол, с которым они употребляются, должен быть единственного числа
НО:
1) Существительное VACATION употребляется во множественном числе, если перед ним стоит числительное
We have two vacations a year.
2) Существительное FRUIT употребляется во множественном числе для обозначения различных видов фруктов
On the table there are apples and other fruits.</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13-06-12T22:36:03.046" idx="8">
    <p:pos x="3903" y="3757"/>
    <p:text>это существительные, которые обозначают предметы, состоящие из двух частей;
ВАЖНО: глагол TO BE употребляется во множественном числе
The trousers were small.</p:text>
  </p:cm>
</p:cmLst>
</file>

<file path=ppt/comments/comment7.xml><?xml version="1.0" encoding="utf-8"?>
<p:cmLst xmlns:a="http://schemas.openxmlformats.org/drawingml/2006/main" xmlns:r="http://schemas.openxmlformats.org/officeDocument/2006/relationships" xmlns:p="http://schemas.openxmlformats.org/presentationml/2006/main">
  <p:cm authorId="1" dt="2013-06-12T22:33:52.484" idx="9">
    <p:pos x="2778" y="3808"/>
    <p:text>а) это существительные, которые обозначают предметы, состоящие из двух / нескольких частей;
б) это собирательные существительные
ВАЖНО: глагол TO BE употребляется во множественном числе
There were few people on the street.
The police were looking for the thief.
His clothes were wet.
The proceeds were transferred last week.
Her wages are high.
The contents of the letter is interesting.</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sldImg"/>
          </p:nvPr>
        </p:nvSpPr>
        <p:spPr bwMode="auto">
          <a:xfrm>
            <a:off x="0" y="69532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0" name="Rectangle 2"/>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ru-RU" noProof="0" smtClean="0"/>
          </a:p>
        </p:txBody>
      </p:sp>
    </p:spTree>
    <p:extLst>
      <p:ext uri="{BB962C8B-B14F-4D97-AF65-F5344CB8AC3E}">
        <p14:creationId xmlns:p14="http://schemas.microsoft.com/office/powerpoint/2010/main" val="239163857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14339" name="Rectangle 2"/>
          <p:cNvSpPr>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tLang="ru-RU" smtClean="0"/>
          </a:p>
        </p:txBody>
      </p:sp>
    </p:spTree>
    <p:extLst>
      <p:ext uri="{BB962C8B-B14F-4D97-AF65-F5344CB8AC3E}">
        <p14:creationId xmlns:p14="http://schemas.microsoft.com/office/powerpoint/2010/main" val="2949637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15363" name="Rectangle 2"/>
          <p:cNvSpPr>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tLang="ru-RU" smtClean="0"/>
          </a:p>
        </p:txBody>
      </p:sp>
    </p:spTree>
    <p:extLst>
      <p:ext uri="{BB962C8B-B14F-4D97-AF65-F5344CB8AC3E}">
        <p14:creationId xmlns:p14="http://schemas.microsoft.com/office/powerpoint/2010/main" val="2239027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16387" name="Rectangle 2"/>
          <p:cNvSpPr>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tLang="ru-RU" smtClean="0"/>
          </a:p>
        </p:txBody>
      </p:sp>
    </p:spTree>
    <p:extLst>
      <p:ext uri="{BB962C8B-B14F-4D97-AF65-F5344CB8AC3E}">
        <p14:creationId xmlns:p14="http://schemas.microsoft.com/office/powerpoint/2010/main" val="3008579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17411" name="Rectangle 2"/>
          <p:cNvSpPr>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tLang="ru-RU" smtClean="0"/>
          </a:p>
        </p:txBody>
      </p:sp>
    </p:spTree>
    <p:extLst>
      <p:ext uri="{BB962C8B-B14F-4D97-AF65-F5344CB8AC3E}">
        <p14:creationId xmlns:p14="http://schemas.microsoft.com/office/powerpoint/2010/main" val="3133083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18435" name="Rectangle 2"/>
          <p:cNvSpPr>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tLang="ru-RU" smtClean="0"/>
          </a:p>
        </p:txBody>
      </p:sp>
    </p:spTree>
    <p:extLst>
      <p:ext uri="{BB962C8B-B14F-4D97-AF65-F5344CB8AC3E}">
        <p14:creationId xmlns:p14="http://schemas.microsoft.com/office/powerpoint/2010/main" val="3009013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fld id="{30928AC3-483B-489C-8E31-69ABB078D1C1}" type="slidenum">
              <a:rPr lang="ru-RU" altLang="ru-RU"/>
              <a:pPr/>
              <a:t>‹#›</a:t>
            </a:fld>
            <a:endParaRPr lang="ru-RU" altLang="ru-RU"/>
          </a:p>
        </p:txBody>
      </p:sp>
    </p:spTree>
    <p:extLst>
      <p:ext uri="{BB962C8B-B14F-4D97-AF65-F5344CB8AC3E}">
        <p14:creationId xmlns:p14="http://schemas.microsoft.com/office/powerpoint/2010/main" val="1744842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fld id="{408BBA25-D46D-4D96-B0E6-F7A80153D1C2}" type="slidenum">
              <a:rPr lang="ru-RU" altLang="ru-RU"/>
              <a:pPr/>
              <a:t>‹#›</a:t>
            </a:fld>
            <a:endParaRPr lang="ru-RU" altLang="ru-RU"/>
          </a:p>
        </p:txBody>
      </p:sp>
    </p:spTree>
    <p:extLst>
      <p:ext uri="{BB962C8B-B14F-4D97-AF65-F5344CB8AC3E}">
        <p14:creationId xmlns:p14="http://schemas.microsoft.com/office/powerpoint/2010/main" val="253214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28588"/>
            <a:ext cx="2055813" cy="59959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28588"/>
            <a:ext cx="6019800" cy="59959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fld id="{57CBF73F-60A7-456E-93D3-3B1138A8AECA}" type="slidenum">
              <a:rPr lang="ru-RU" altLang="ru-RU"/>
              <a:pPr/>
              <a:t>‹#›</a:t>
            </a:fld>
            <a:endParaRPr lang="ru-RU" altLang="ru-RU"/>
          </a:p>
        </p:txBody>
      </p:sp>
    </p:spTree>
    <p:extLst>
      <p:ext uri="{BB962C8B-B14F-4D97-AF65-F5344CB8AC3E}">
        <p14:creationId xmlns:p14="http://schemas.microsoft.com/office/powerpoint/2010/main" val="1995898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8588"/>
            <a:ext cx="8228013" cy="1433512"/>
          </a:xfrm>
        </p:spPr>
        <p:txBody>
          <a:bodyPr/>
          <a:lstStyle/>
          <a:p>
            <a:r>
              <a:rPr lang="ru-RU" smtClean="0"/>
              <a:t>Образец заголовка</a:t>
            </a:r>
            <a:endParaRPr lang="ru-RU"/>
          </a:p>
        </p:txBody>
      </p:sp>
      <p:sp>
        <p:nvSpPr>
          <p:cNvPr id="3" name="Rectangle 3"/>
          <p:cNvSpPr>
            <a:spLocks noGrp="1" noChangeArrowheads="1"/>
          </p:cNvSpPr>
          <p:nvPr>
            <p:ph type="dt" idx="10"/>
          </p:nvPr>
        </p:nvSpPr>
        <p:spPr>
          <a:ln/>
        </p:spPr>
        <p:txBody>
          <a:bodyPr/>
          <a:lstStyle>
            <a:lvl1pPr>
              <a:defRPr/>
            </a:lvl1pPr>
          </a:lstStyle>
          <a:p>
            <a:pPr>
              <a:defRPr/>
            </a:pPr>
            <a:endParaRPr lang="ru-RU"/>
          </a:p>
        </p:txBody>
      </p:sp>
      <p:sp>
        <p:nvSpPr>
          <p:cNvPr id="4" name="Rectangle 4"/>
          <p:cNvSpPr>
            <a:spLocks noGrp="1" noChangeArrowheads="1"/>
          </p:cNvSpPr>
          <p:nvPr>
            <p:ph type="ftr" idx="11"/>
          </p:nvPr>
        </p:nvSpPr>
        <p:spPr>
          <a:ln/>
        </p:spPr>
        <p:txBody>
          <a:bodyPr/>
          <a:lstStyle>
            <a:lvl1pPr>
              <a:defRPr/>
            </a:lvl1pPr>
          </a:lstStyle>
          <a:p>
            <a:pPr>
              <a:defRPr/>
            </a:pPr>
            <a:endParaRPr lang="ru-RU"/>
          </a:p>
        </p:txBody>
      </p:sp>
      <p:sp>
        <p:nvSpPr>
          <p:cNvPr id="5" name="Rectangle 5"/>
          <p:cNvSpPr>
            <a:spLocks noGrp="1" noChangeArrowheads="1"/>
          </p:cNvSpPr>
          <p:nvPr>
            <p:ph type="sldNum" idx="12"/>
          </p:nvPr>
        </p:nvSpPr>
        <p:spPr>
          <a:ln/>
        </p:spPr>
        <p:txBody>
          <a:bodyPr/>
          <a:lstStyle>
            <a:lvl1pPr>
              <a:defRPr/>
            </a:lvl1pPr>
          </a:lstStyle>
          <a:p>
            <a:fld id="{82239D53-1940-4C9D-8B8B-25E491214800}" type="slidenum">
              <a:rPr lang="ru-RU" altLang="ru-RU"/>
              <a:pPr/>
              <a:t>‹#›</a:t>
            </a:fld>
            <a:endParaRPr lang="ru-RU" altLang="ru-RU"/>
          </a:p>
        </p:txBody>
      </p:sp>
    </p:spTree>
    <p:extLst>
      <p:ext uri="{BB962C8B-B14F-4D97-AF65-F5344CB8AC3E}">
        <p14:creationId xmlns:p14="http://schemas.microsoft.com/office/powerpoint/2010/main" val="47437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fld id="{F12AEF79-5D36-4595-95BE-5031D2A1E6E2}" type="slidenum">
              <a:rPr lang="ru-RU" altLang="ru-RU"/>
              <a:pPr/>
              <a:t>‹#›</a:t>
            </a:fld>
            <a:endParaRPr lang="ru-RU" altLang="ru-RU"/>
          </a:p>
        </p:txBody>
      </p:sp>
    </p:spTree>
    <p:extLst>
      <p:ext uri="{BB962C8B-B14F-4D97-AF65-F5344CB8AC3E}">
        <p14:creationId xmlns:p14="http://schemas.microsoft.com/office/powerpoint/2010/main" val="2278705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fld id="{58F975E1-24CA-4ACA-AD0B-B7EDDE5E1A63}" type="slidenum">
              <a:rPr lang="ru-RU" altLang="ru-RU"/>
              <a:pPr/>
              <a:t>‹#›</a:t>
            </a:fld>
            <a:endParaRPr lang="ru-RU" altLang="ru-RU"/>
          </a:p>
        </p:txBody>
      </p:sp>
    </p:spTree>
    <p:extLst>
      <p:ext uri="{BB962C8B-B14F-4D97-AF65-F5344CB8AC3E}">
        <p14:creationId xmlns:p14="http://schemas.microsoft.com/office/powerpoint/2010/main" val="2997462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
          <p:cNvSpPr>
            <a:spLocks noGrp="1" noChangeArrowheads="1"/>
          </p:cNvSpPr>
          <p:nvPr>
            <p:ph type="dt" idx="10"/>
          </p:nvPr>
        </p:nvSpPr>
        <p:spPr>
          <a:ln/>
        </p:spPr>
        <p:txBody>
          <a:bodyPr/>
          <a:lstStyle>
            <a:lvl1pPr>
              <a:defRPr/>
            </a:lvl1pPr>
          </a:lstStyle>
          <a:p>
            <a:pPr>
              <a:defRPr/>
            </a:pPr>
            <a:endParaRPr lang="ru-RU"/>
          </a:p>
        </p:txBody>
      </p:sp>
      <p:sp>
        <p:nvSpPr>
          <p:cNvPr id="6" name="Rectangle 4"/>
          <p:cNvSpPr>
            <a:spLocks noGrp="1" noChangeArrowheads="1"/>
          </p:cNvSpPr>
          <p:nvPr>
            <p:ph type="ftr" idx="11"/>
          </p:nvPr>
        </p:nvSpPr>
        <p:spPr>
          <a:ln/>
        </p:spPr>
        <p:txBody>
          <a:bodyPr/>
          <a:lstStyle>
            <a:lvl1pPr>
              <a:defRPr/>
            </a:lvl1pPr>
          </a:lstStyle>
          <a:p>
            <a:pPr>
              <a:defRPr/>
            </a:pPr>
            <a:endParaRPr lang="ru-RU"/>
          </a:p>
        </p:txBody>
      </p:sp>
      <p:sp>
        <p:nvSpPr>
          <p:cNvPr id="7" name="Rectangle 5"/>
          <p:cNvSpPr>
            <a:spLocks noGrp="1" noChangeArrowheads="1"/>
          </p:cNvSpPr>
          <p:nvPr>
            <p:ph type="sldNum" idx="12"/>
          </p:nvPr>
        </p:nvSpPr>
        <p:spPr>
          <a:ln/>
        </p:spPr>
        <p:txBody>
          <a:bodyPr/>
          <a:lstStyle>
            <a:lvl1pPr>
              <a:defRPr/>
            </a:lvl1pPr>
          </a:lstStyle>
          <a:p>
            <a:fld id="{4BA0993D-D31F-4CEA-81F6-3B4CE9D8E8F3}" type="slidenum">
              <a:rPr lang="ru-RU" altLang="ru-RU"/>
              <a:pPr/>
              <a:t>‹#›</a:t>
            </a:fld>
            <a:endParaRPr lang="ru-RU" altLang="ru-RU"/>
          </a:p>
        </p:txBody>
      </p:sp>
    </p:spTree>
    <p:extLst>
      <p:ext uri="{BB962C8B-B14F-4D97-AF65-F5344CB8AC3E}">
        <p14:creationId xmlns:p14="http://schemas.microsoft.com/office/powerpoint/2010/main" val="30513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3"/>
          <p:cNvSpPr>
            <a:spLocks noGrp="1" noChangeArrowheads="1"/>
          </p:cNvSpPr>
          <p:nvPr>
            <p:ph type="dt" idx="10"/>
          </p:nvPr>
        </p:nvSpPr>
        <p:spPr>
          <a:ln/>
        </p:spPr>
        <p:txBody>
          <a:bodyPr/>
          <a:lstStyle>
            <a:lvl1pPr>
              <a:defRPr/>
            </a:lvl1pPr>
          </a:lstStyle>
          <a:p>
            <a:pPr>
              <a:defRPr/>
            </a:pPr>
            <a:endParaRPr lang="ru-RU"/>
          </a:p>
        </p:txBody>
      </p:sp>
      <p:sp>
        <p:nvSpPr>
          <p:cNvPr id="8" name="Rectangle 4"/>
          <p:cNvSpPr>
            <a:spLocks noGrp="1" noChangeArrowheads="1"/>
          </p:cNvSpPr>
          <p:nvPr>
            <p:ph type="ftr" idx="11"/>
          </p:nvPr>
        </p:nvSpPr>
        <p:spPr>
          <a:ln/>
        </p:spPr>
        <p:txBody>
          <a:bodyPr/>
          <a:lstStyle>
            <a:lvl1pPr>
              <a:defRPr/>
            </a:lvl1pPr>
          </a:lstStyle>
          <a:p>
            <a:pPr>
              <a:defRPr/>
            </a:pPr>
            <a:endParaRPr lang="ru-RU"/>
          </a:p>
        </p:txBody>
      </p:sp>
      <p:sp>
        <p:nvSpPr>
          <p:cNvPr id="9" name="Rectangle 5"/>
          <p:cNvSpPr>
            <a:spLocks noGrp="1" noChangeArrowheads="1"/>
          </p:cNvSpPr>
          <p:nvPr>
            <p:ph type="sldNum" idx="12"/>
          </p:nvPr>
        </p:nvSpPr>
        <p:spPr>
          <a:ln/>
        </p:spPr>
        <p:txBody>
          <a:bodyPr/>
          <a:lstStyle>
            <a:lvl1pPr>
              <a:defRPr/>
            </a:lvl1pPr>
          </a:lstStyle>
          <a:p>
            <a:fld id="{5F05B0B7-B4C4-466D-8CBE-7A7C2C2AD065}" type="slidenum">
              <a:rPr lang="ru-RU" altLang="ru-RU"/>
              <a:pPr/>
              <a:t>‹#›</a:t>
            </a:fld>
            <a:endParaRPr lang="ru-RU" altLang="ru-RU"/>
          </a:p>
        </p:txBody>
      </p:sp>
    </p:spTree>
    <p:extLst>
      <p:ext uri="{BB962C8B-B14F-4D97-AF65-F5344CB8AC3E}">
        <p14:creationId xmlns:p14="http://schemas.microsoft.com/office/powerpoint/2010/main" val="97589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3"/>
          <p:cNvSpPr>
            <a:spLocks noGrp="1" noChangeArrowheads="1"/>
          </p:cNvSpPr>
          <p:nvPr>
            <p:ph type="dt" idx="10"/>
          </p:nvPr>
        </p:nvSpPr>
        <p:spPr>
          <a:ln/>
        </p:spPr>
        <p:txBody>
          <a:bodyPr/>
          <a:lstStyle>
            <a:lvl1pPr>
              <a:defRPr/>
            </a:lvl1pPr>
          </a:lstStyle>
          <a:p>
            <a:pPr>
              <a:defRPr/>
            </a:pPr>
            <a:endParaRPr lang="ru-RU"/>
          </a:p>
        </p:txBody>
      </p:sp>
      <p:sp>
        <p:nvSpPr>
          <p:cNvPr id="4" name="Rectangle 4"/>
          <p:cNvSpPr>
            <a:spLocks noGrp="1" noChangeArrowheads="1"/>
          </p:cNvSpPr>
          <p:nvPr>
            <p:ph type="ftr" idx="11"/>
          </p:nvPr>
        </p:nvSpPr>
        <p:spPr>
          <a:ln/>
        </p:spPr>
        <p:txBody>
          <a:bodyPr/>
          <a:lstStyle>
            <a:lvl1pPr>
              <a:defRPr/>
            </a:lvl1pPr>
          </a:lstStyle>
          <a:p>
            <a:pPr>
              <a:defRPr/>
            </a:pPr>
            <a:endParaRPr lang="ru-RU"/>
          </a:p>
        </p:txBody>
      </p:sp>
      <p:sp>
        <p:nvSpPr>
          <p:cNvPr id="5" name="Rectangle 5"/>
          <p:cNvSpPr>
            <a:spLocks noGrp="1" noChangeArrowheads="1"/>
          </p:cNvSpPr>
          <p:nvPr>
            <p:ph type="sldNum" idx="12"/>
          </p:nvPr>
        </p:nvSpPr>
        <p:spPr>
          <a:ln/>
        </p:spPr>
        <p:txBody>
          <a:bodyPr/>
          <a:lstStyle>
            <a:lvl1pPr>
              <a:defRPr/>
            </a:lvl1pPr>
          </a:lstStyle>
          <a:p>
            <a:fld id="{91E39C60-FB2E-4B1E-B53A-74DAD2768480}" type="slidenum">
              <a:rPr lang="ru-RU" altLang="ru-RU"/>
              <a:pPr/>
              <a:t>‹#›</a:t>
            </a:fld>
            <a:endParaRPr lang="ru-RU" altLang="ru-RU"/>
          </a:p>
        </p:txBody>
      </p:sp>
    </p:spTree>
    <p:extLst>
      <p:ext uri="{BB962C8B-B14F-4D97-AF65-F5344CB8AC3E}">
        <p14:creationId xmlns:p14="http://schemas.microsoft.com/office/powerpoint/2010/main" val="346563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ru-RU"/>
          </a:p>
        </p:txBody>
      </p:sp>
      <p:sp>
        <p:nvSpPr>
          <p:cNvPr id="3" name="Rectangle 4"/>
          <p:cNvSpPr>
            <a:spLocks noGrp="1" noChangeArrowheads="1"/>
          </p:cNvSpPr>
          <p:nvPr>
            <p:ph type="ftr" idx="11"/>
          </p:nvPr>
        </p:nvSpPr>
        <p:spPr>
          <a:ln/>
        </p:spPr>
        <p:txBody>
          <a:bodyPr/>
          <a:lstStyle>
            <a:lvl1pPr>
              <a:defRPr/>
            </a:lvl1pPr>
          </a:lstStyle>
          <a:p>
            <a:pPr>
              <a:defRPr/>
            </a:pPr>
            <a:endParaRPr lang="ru-RU"/>
          </a:p>
        </p:txBody>
      </p:sp>
      <p:sp>
        <p:nvSpPr>
          <p:cNvPr id="4" name="Rectangle 5"/>
          <p:cNvSpPr>
            <a:spLocks noGrp="1" noChangeArrowheads="1"/>
          </p:cNvSpPr>
          <p:nvPr>
            <p:ph type="sldNum" idx="12"/>
          </p:nvPr>
        </p:nvSpPr>
        <p:spPr>
          <a:ln/>
        </p:spPr>
        <p:txBody>
          <a:bodyPr/>
          <a:lstStyle>
            <a:lvl1pPr>
              <a:defRPr/>
            </a:lvl1pPr>
          </a:lstStyle>
          <a:p>
            <a:fld id="{9A28B361-41BE-4F7A-B1CC-2B66273500C2}" type="slidenum">
              <a:rPr lang="ru-RU" altLang="ru-RU"/>
              <a:pPr/>
              <a:t>‹#›</a:t>
            </a:fld>
            <a:endParaRPr lang="ru-RU" altLang="ru-RU"/>
          </a:p>
        </p:txBody>
      </p:sp>
    </p:spTree>
    <p:extLst>
      <p:ext uri="{BB962C8B-B14F-4D97-AF65-F5344CB8AC3E}">
        <p14:creationId xmlns:p14="http://schemas.microsoft.com/office/powerpoint/2010/main" val="300940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
          <p:cNvSpPr>
            <a:spLocks noGrp="1" noChangeArrowheads="1"/>
          </p:cNvSpPr>
          <p:nvPr>
            <p:ph type="dt" idx="10"/>
          </p:nvPr>
        </p:nvSpPr>
        <p:spPr>
          <a:ln/>
        </p:spPr>
        <p:txBody>
          <a:bodyPr/>
          <a:lstStyle>
            <a:lvl1pPr>
              <a:defRPr/>
            </a:lvl1pPr>
          </a:lstStyle>
          <a:p>
            <a:pPr>
              <a:defRPr/>
            </a:pPr>
            <a:endParaRPr lang="ru-RU"/>
          </a:p>
        </p:txBody>
      </p:sp>
      <p:sp>
        <p:nvSpPr>
          <p:cNvPr id="6" name="Rectangle 4"/>
          <p:cNvSpPr>
            <a:spLocks noGrp="1" noChangeArrowheads="1"/>
          </p:cNvSpPr>
          <p:nvPr>
            <p:ph type="ftr" idx="11"/>
          </p:nvPr>
        </p:nvSpPr>
        <p:spPr>
          <a:ln/>
        </p:spPr>
        <p:txBody>
          <a:bodyPr/>
          <a:lstStyle>
            <a:lvl1pPr>
              <a:defRPr/>
            </a:lvl1pPr>
          </a:lstStyle>
          <a:p>
            <a:pPr>
              <a:defRPr/>
            </a:pPr>
            <a:endParaRPr lang="ru-RU"/>
          </a:p>
        </p:txBody>
      </p:sp>
      <p:sp>
        <p:nvSpPr>
          <p:cNvPr id="7" name="Rectangle 5"/>
          <p:cNvSpPr>
            <a:spLocks noGrp="1" noChangeArrowheads="1"/>
          </p:cNvSpPr>
          <p:nvPr>
            <p:ph type="sldNum" idx="12"/>
          </p:nvPr>
        </p:nvSpPr>
        <p:spPr>
          <a:ln/>
        </p:spPr>
        <p:txBody>
          <a:bodyPr/>
          <a:lstStyle>
            <a:lvl1pPr>
              <a:defRPr/>
            </a:lvl1pPr>
          </a:lstStyle>
          <a:p>
            <a:fld id="{AC457820-5975-4AA1-A019-E4EFAF8EDDAA}" type="slidenum">
              <a:rPr lang="ru-RU" altLang="ru-RU"/>
              <a:pPr/>
              <a:t>‹#›</a:t>
            </a:fld>
            <a:endParaRPr lang="ru-RU" altLang="ru-RU"/>
          </a:p>
        </p:txBody>
      </p:sp>
    </p:spTree>
    <p:extLst>
      <p:ext uri="{BB962C8B-B14F-4D97-AF65-F5344CB8AC3E}">
        <p14:creationId xmlns:p14="http://schemas.microsoft.com/office/powerpoint/2010/main" val="2677262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
          <p:cNvSpPr>
            <a:spLocks noGrp="1" noChangeArrowheads="1"/>
          </p:cNvSpPr>
          <p:nvPr>
            <p:ph type="dt" idx="10"/>
          </p:nvPr>
        </p:nvSpPr>
        <p:spPr>
          <a:ln/>
        </p:spPr>
        <p:txBody>
          <a:bodyPr/>
          <a:lstStyle>
            <a:lvl1pPr>
              <a:defRPr/>
            </a:lvl1pPr>
          </a:lstStyle>
          <a:p>
            <a:pPr>
              <a:defRPr/>
            </a:pPr>
            <a:endParaRPr lang="ru-RU"/>
          </a:p>
        </p:txBody>
      </p:sp>
      <p:sp>
        <p:nvSpPr>
          <p:cNvPr id="6" name="Rectangle 4"/>
          <p:cNvSpPr>
            <a:spLocks noGrp="1" noChangeArrowheads="1"/>
          </p:cNvSpPr>
          <p:nvPr>
            <p:ph type="ftr" idx="11"/>
          </p:nvPr>
        </p:nvSpPr>
        <p:spPr>
          <a:ln/>
        </p:spPr>
        <p:txBody>
          <a:bodyPr/>
          <a:lstStyle>
            <a:lvl1pPr>
              <a:defRPr/>
            </a:lvl1pPr>
          </a:lstStyle>
          <a:p>
            <a:pPr>
              <a:defRPr/>
            </a:pPr>
            <a:endParaRPr lang="ru-RU"/>
          </a:p>
        </p:txBody>
      </p:sp>
      <p:sp>
        <p:nvSpPr>
          <p:cNvPr id="7" name="Rectangle 5"/>
          <p:cNvSpPr>
            <a:spLocks noGrp="1" noChangeArrowheads="1"/>
          </p:cNvSpPr>
          <p:nvPr>
            <p:ph type="sldNum" idx="12"/>
          </p:nvPr>
        </p:nvSpPr>
        <p:spPr>
          <a:ln/>
        </p:spPr>
        <p:txBody>
          <a:bodyPr/>
          <a:lstStyle>
            <a:lvl1pPr>
              <a:defRPr/>
            </a:lvl1pPr>
          </a:lstStyle>
          <a:p>
            <a:fld id="{1DDE619D-4C8E-4772-B909-350E8976A412}" type="slidenum">
              <a:rPr lang="ru-RU" altLang="ru-RU"/>
              <a:pPr/>
              <a:t>‹#›</a:t>
            </a:fld>
            <a:endParaRPr lang="ru-RU" altLang="ru-RU"/>
          </a:p>
        </p:txBody>
      </p:sp>
    </p:spTree>
    <p:extLst>
      <p:ext uri="{BB962C8B-B14F-4D97-AF65-F5344CB8AC3E}">
        <p14:creationId xmlns:p14="http://schemas.microsoft.com/office/powerpoint/2010/main" val="1870548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28588"/>
            <a:ext cx="8228013"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1027" name="Rectangle 2"/>
          <p:cNvSpPr>
            <a:spLocks noGrp="1" noChangeArrowheads="1"/>
          </p:cNvSpPr>
          <p:nvPr>
            <p:ph type="body" idx="1"/>
          </p:nvPr>
        </p:nvSpPr>
        <p:spPr bwMode="auto">
          <a:xfrm>
            <a:off x="457200" y="1600200"/>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Четвертый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2" name="Rectangle 3"/>
          <p:cNvSpPr>
            <a:spLocks noGrp="1" noChangeArrowheads="1"/>
          </p:cNvSpPr>
          <p:nvPr>
            <p:ph type="dt"/>
          </p:nvPr>
        </p:nvSpPr>
        <p:spPr bwMode="auto">
          <a:xfrm>
            <a:off x="457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mn-ea"/>
              </a:defRPr>
            </a:lvl1pPr>
          </a:lstStyle>
          <a:p>
            <a:pPr>
              <a:defRPr/>
            </a:pPr>
            <a:endParaRPr lang="ru-RU"/>
          </a:p>
        </p:txBody>
      </p:sp>
      <p:sp>
        <p:nvSpPr>
          <p:cNvPr id="1028" name="Rectangle 4"/>
          <p:cNvSpPr>
            <a:spLocks noGrp="1" noChangeArrowheads="1"/>
          </p:cNvSpPr>
          <p:nvPr>
            <p:ph type="ftr"/>
          </p:nvPr>
        </p:nvSpPr>
        <p:spPr bwMode="auto">
          <a:xfrm>
            <a:off x="3124200" y="6245225"/>
            <a:ext cx="2894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mn-ea"/>
              </a:defRPr>
            </a:lvl1pPr>
          </a:lstStyle>
          <a:p>
            <a:pPr>
              <a:defRPr/>
            </a:pPr>
            <a:endParaRPr lang="ru-RU"/>
          </a:p>
        </p:txBody>
      </p:sp>
      <p:sp>
        <p:nvSpPr>
          <p:cNvPr id="1029" name="Rectangle 5"/>
          <p:cNvSpPr>
            <a:spLocks noGrp="1" noChangeArrowheads="1"/>
          </p:cNvSpPr>
          <p:nvPr>
            <p:ph type="sldNum"/>
          </p:nvPr>
        </p:nvSpPr>
        <p:spPr bwMode="auto">
          <a:xfrm>
            <a:off x="6553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defRPr sz="1400">
                <a:solidFill>
                  <a:srgbClr val="000000"/>
                </a:solidFill>
              </a:defRPr>
            </a:lvl1pPr>
          </a:lstStyle>
          <a:p>
            <a:fld id="{9D73EF21-B233-4A01-83CF-AD28E61A6AAE}"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spcBef>
          <a:spcPct val="0"/>
        </a:spcBef>
        <a:spcAft>
          <a:spcPct val="0"/>
        </a:spcAft>
        <a:buClr>
          <a:srgbClr val="000000"/>
        </a:buClr>
        <a:buSzPct val="100000"/>
        <a:buFont typeface="Arial" panose="020B0604020202020204" pitchFamily="34" charset="0"/>
        <a:defRPr sz="4400">
          <a:solidFill>
            <a:srgbClr val="000000"/>
          </a:solidFill>
          <a:latin typeface="+mj-lt"/>
          <a:ea typeface="Lucida Sans Unicode" panose="020B0602030504020204" pitchFamily="34" charset="0"/>
          <a:cs typeface="+mj-cs"/>
        </a:defRPr>
      </a:lvl1pPr>
      <a:lvl2pPr algn="ctr" defTabSz="449263" rtl="0" eaLnBrk="0" fontAlgn="base" hangingPunct="0">
        <a:spcBef>
          <a:spcPct val="0"/>
        </a:spcBef>
        <a:spcAft>
          <a:spcPct val="0"/>
        </a:spcAft>
        <a:buClr>
          <a:srgbClr val="000000"/>
        </a:buClr>
        <a:buSzPct val="100000"/>
        <a:buFont typeface="Arial" panose="020B0604020202020204" pitchFamily="34" charset="0"/>
        <a:defRPr sz="4400">
          <a:solidFill>
            <a:srgbClr val="000000"/>
          </a:solidFill>
          <a:latin typeface="Arial" charset="0"/>
          <a:ea typeface="Lucida Sans Unicode" panose="020B0602030504020204" pitchFamily="34" charset="0"/>
          <a:cs typeface="Lucida Sans Unicode" pitchFamily="34" charset="0"/>
        </a:defRPr>
      </a:lvl2pPr>
      <a:lvl3pPr algn="ctr" defTabSz="449263" rtl="0" eaLnBrk="0" fontAlgn="base" hangingPunct="0">
        <a:spcBef>
          <a:spcPct val="0"/>
        </a:spcBef>
        <a:spcAft>
          <a:spcPct val="0"/>
        </a:spcAft>
        <a:buClr>
          <a:srgbClr val="000000"/>
        </a:buClr>
        <a:buSzPct val="100000"/>
        <a:buFont typeface="Arial" panose="020B0604020202020204" pitchFamily="34" charset="0"/>
        <a:defRPr sz="4400">
          <a:solidFill>
            <a:srgbClr val="000000"/>
          </a:solidFill>
          <a:latin typeface="Arial" charset="0"/>
          <a:ea typeface="Lucida Sans Unicode" panose="020B0602030504020204" pitchFamily="34" charset="0"/>
          <a:cs typeface="Lucida Sans Unicode" pitchFamily="34" charset="0"/>
        </a:defRPr>
      </a:lvl3pPr>
      <a:lvl4pPr algn="ctr" defTabSz="449263" rtl="0" eaLnBrk="0" fontAlgn="base" hangingPunct="0">
        <a:spcBef>
          <a:spcPct val="0"/>
        </a:spcBef>
        <a:spcAft>
          <a:spcPct val="0"/>
        </a:spcAft>
        <a:buClr>
          <a:srgbClr val="000000"/>
        </a:buClr>
        <a:buSzPct val="100000"/>
        <a:buFont typeface="Arial" panose="020B0604020202020204" pitchFamily="34" charset="0"/>
        <a:defRPr sz="4400">
          <a:solidFill>
            <a:srgbClr val="000000"/>
          </a:solidFill>
          <a:latin typeface="Arial" charset="0"/>
          <a:ea typeface="Lucida Sans Unicode" panose="020B0602030504020204" pitchFamily="34" charset="0"/>
          <a:cs typeface="Lucida Sans Unicode" pitchFamily="34" charset="0"/>
        </a:defRPr>
      </a:lvl4pPr>
      <a:lvl5pPr algn="ctr" defTabSz="449263" rtl="0" eaLnBrk="0" fontAlgn="base" hangingPunct="0">
        <a:spcBef>
          <a:spcPct val="0"/>
        </a:spcBef>
        <a:spcAft>
          <a:spcPct val="0"/>
        </a:spcAft>
        <a:buClr>
          <a:srgbClr val="000000"/>
        </a:buClr>
        <a:buSzPct val="100000"/>
        <a:buFont typeface="Arial" panose="020B0604020202020204" pitchFamily="34" charset="0"/>
        <a:defRPr sz="4400">
          <a:solidFill>
            <a:srgbClr val="000000"/>
          </a:solidFill>
          <a:latin typeface="Arial" charset="0"/>
          <a:ea typeface="Lucida Sans Unicode" panose="020B0602030504020204" pitchFamily="34" charset="0"/>
          <a:cs typeface="Lucida Sans Unicode" pitchFamily="34" charset="0"/>
        </a:defRPr>
      </a:lvl5pPr>
      <a:lvl6pPr marL="457200" algn="ctr" defTabSz="449263" rtl="0" fontAlgn="base">
        <a:spcBef>
          <a:spcPct val="0"/>
        </a:spcBef>
        <a:spcAft>
          <a:spcPct val="0"/>
        </a:spcAft>
        <a:buClr>
          <a:srgbClr val="000000"/>
        </a:buClr>
        <a:buSzPct val="100000"/>
        <a:buFont typeface="Arial" charset="0"/>
        <a:defRPr sz="4400">
          <a:solidFill>
            <a:srgbClr val="000000"/>
          </a:solidFill>
          <a:latin typeface="Arial" charset="0"/>
          <a:cs typeface="Lucida Sans Unicode" pitchFamily="34" charset="0"/>
        </a:defRPr>
      </a:lvl6pPr>
      <a:lvl7pPr marL="914400" algn="ctr" defTabSz="449263" rtl="0" fontAlgn="base">
        <a:spcBef>
          <a:spcPct val="0"/>
        </a:spcBef>
        <a:spcAft>
          <a:spcPct val="0"/>
        </a:spcAft>
        <a:buClr>
          <a:srgbClr val="000000"/>
        </a:buClr>
        <a:buSzPct val="100000"/>
        <a:buFont typeface="Arial" charset="0"/>
        <a:defRPr sz="4400">
          <a:solidFill>
            <a:srgbClr val="000000"/>
          </a:solidFill>
          <a:latin typeface="Arial" charset="0"/>
          <a:cs typeface="Lucida Sans Unicode" pitchFamily="34" charset="0"/>
        </a:defRPr>
      </a:lvl7pPr>
      <a:lvl8pPr marL="1371600" algn="ctr" defTabSz="449263" rtl="0" fontAlgn="base">
        <a:spcBef>
          <a:spcPct val="0"/>
        </a:spcBef>
        <a:spcAft>
          <a:spcPct val="0"/>
        </a:spcAft>
        <a:buClr>
          <a:srgbClr val="000000"/>
        </a:buClr>
        <a:buSzPct val="100000"/>
        <a:buFont typeface="Arial" charset="0"/>
        <a:defRPr sz="4400">
          <a:solidFill>
            <a:srgbClr val="000000"/>
          </a:solidFill>
          <a:latin typeface="Arial" charset="0"/>
          <a:cs typeface="Lucida Sans Unicode" pitchFamily="34" charset="0"/>
        </a:defRPr>
      </a:lvl8pPr>
      <a:lvl9pPr marL="1828800" algn="ctr" defTabSz="449263" rtl="0" fontAlgn="base">
        <a:spcBef>
          <a:spcPct val="0"/>
        </a:spcBef>
        <a:spcAft>
          <a:spcPct val="0"/>
        </a:spcAft>
        <a:buClr>
          <a:srgbClr val="000000"/>
        </a:buClr>
        <a:buSzPct val="100000"/>
        <a:buFont typeface="Arial" charset="0"/>
        <a:defRPr sz="4400">
          <a:solidFill>
            <a:srgbClr val="000000"/>
          </a:solidFill>
          <a:latin typeface="Arial" charset="0"/>
          <a:cs typeface="Lucida Sans Unicode" pitchFamily="34" charset="0"/>
        </a:defRPr>
      </a:lvl9pPr>
    </p:titleStyle>
    <p:bodyStyle>
      <a:lvl1pPr marL="341313" indent="-341313" algn="l" defTabSz="449263" rtl="0" eaLnBrk="0" fontAlgn="base" hangingPunct="0">
        <a:spcBef>
          <a:spcPts val="800"/>
        </a:spcBef>
        <a:spcAft>
          <a:spcPct val="0"/>
        </a:spcAft>
        <a:buClr>
          <a:srgbClr val="000000"/>
        </a:buClr>
        <a:buSzPct val="100000"/>
        <a:buFont typeface="Arial" panose="020B0604020202020204" pitchFamily="34" charset="0"/>
        <a:buChar char="•"/>
        <a:defRPr sz="3200">
          <a:solidFill>
            <a:srgbClr val="000000"/>
          </a:solidFill>
          <a:latin typeface="+mn-lt"/>
          <a:ea typeface="Lucida Sans Unicode" panose="020B0602030504020204" pitchFamily="34" charset="0"/>
          <a:cs typeface="+mn-cs"/>
        </a:defRPr>
      </a:lvl1pPr>
      <a:lvl2pPr marL="741363" indent="-284163" algn="l" defTabSz="449263" rtl="0" eaLnBrk="0" fontAlgn="base" hangingPunct="0">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Lucida Sans Unicode" panose="020B0602030504020204" pitchFamily="34" charset="0"/>
          <a:cs typeface="+mn-cs"/>
        </a:defRPr>
      </a:lvl2pPr>
      <a:lvl3pPr marL="1143000" indent="-228600" algn="l" defTabSz="449263" rtl="0" eaLnBrk="0" fontAlgn="base" hangingPunct="0">
        <a:spcBef>
          <a:spcPts val="600"/>
        </a:spcBef>
        <a:spcAft>
          <a:spcPct val="0"/>
        </a:spcAft>
        <a:buClr>
          <a:srgbClr val="000000"/>
        </a:buClr>
        <a:buSzPct val="100000"/>
        <a:buFont typeface="Arial" panose="020B0604020202020204" pitchFamily="34" charset="0"/>
        <a:buChar char="•"/>
        <a:defRPr sz="2400">
          <a:solidFill>
            <a:srgbClr val="000000"/>
          </a:solidFill>
          <a:latin typeface="+mn-lt"/>
          <a:ea typeface="Lucida Sans Unicode" panose="020B0602030504020204" pitchFamily="34" charset="0"/>
          <a:cs typeface="+mn-cs"/>
        </a:defRPr>
      </a:lvl3pPr>
      <a:lvl4pPr marL="1600200" indent="-228600" algn="l" defTabSz="449263" rtl="0"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Lucida Sans Unicode" panose="020B0602030504020204" pitchFamily="34" charset="0"/>
          <a:cs typeface="+mn-cs"/>
        </a:defRPr>
      </a:lvl4pPr>
      <a:lvl5pPr marL="2057400" indent="-228600" algn="l" defTabSz="449263" rtl="0"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Lucida Sans Unicode" panose="020B0602030504020204" pitchFamily="34" charset="0"/>
          <a:cs typeface="+mn-cs"/>
        </a:defRPr>
      </a:lvl5pPr>
      <a:lvl6pPr marL="2514600" indent="-228600" algn="l" defTabSz="449263" rtl="0" fontAlgn="base">
        <a:spcBef>
          <a:spcPts val="500"/>
        </a:spcBef>
        <a:spcAft>
          <a:spcPct val="0"/>
        </a:spcAft>
        <a:buClr>
          <a:srgbClr val="000000"/>
        </a:buClr>
        <a:buSzPct val="100000"/>
        <a:buFont typeface="Arial" charset="0"/>
        <a:buChar char="»"/>
        <a:defRPr sz="2000">
          <a:solidFill>
            <a:srgbClr val="000000"/>
          </a:solidFill>
          <a:latin typeface="+mn-lt"/>
          <a:cs typeface="+mn-cs"/>
        </a:defRPr>
      </a:lvl6pPr>
      <a:lvl7pPr marL="2971800" indent="-228600" algn="l" defTabSz="449263" rtl="0" fontAlgn="base">
        <a:spcBef>
          <a:spcPts val="500"/>
        </a:spcBef>
        <a:spcAft>
          <a:spcPct val="0"/>
        </a:spcAft>
        <a:buClr>
          <a:srgbClr val="000000"/>
        </a:buClr>
        <a:buSzPct val="100000"/>
        <a:buFont typeface="Arial" charset="0"/>
        <a:buChar char="»"/>
        <a:defRPr sz="2000">
          <a:solidFill>
            <a:srgbClr val="000000"/>
          </a:solidFill>
          <a:latin typeface="+mn-lt"/>
          <a:cs typeface="+mn-cs"/>
        </a:defRPr>
      </a:lvl7pPr>
      <a:lvl8pPr marL="3429000" indent="-228600" algn="l" defTabSz="449263" rtl="0" fontAlgn="base">
        <a:spcBef>
          <a:spcPts val="500"/>
        </a:spcBef>
        <a:spcAft>
          <a:spcPct val="0"/>
        </a:spcAft>
        <a:buClr>
          <a:srgbClr val="000000"/>
        </a:buClr>
        <a:buSzPct val="100000"/>
        <a:buFont typeface="Arial" charset="0"/>
        <a:buChar char="»"/>
        <a:defRPr sz="2000">
          <a:solidFill>
            <a:srgbClr val="000000"/>
          </a:solidFill>
          <a:latin typeface="+mn-lt"/>
          <a:cs typeface="+mn-cs"/>
        </a:defRPr>
      </a:lvl8pPr>
      <a:lvl9pPr marL="3886200" indent="-228600" algn="l" defTabSz="449263" rtl="0" fontAlgn="base">
        <a:spcBef>
          <a:spcPts val="500"/>
        </a:spcBef>
        <a:spcAft>
          <a:spcPct val="0"/>
        </a:spcAft>
        <a:buClr>
          <a:srgbClr val="000000"/>
        </a:buClr>
        <a:buSzPct val="100000"/>
        <a:buFont typeface="Arial" charset="0"/>
        <a:buChar char="»"/>
        <a:defRPr sz="2000">
          <a:solidFill>
            <a:srgbClr val="000000"/>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jpeg"/></Relationships>
</file>

<file path=ppt/slides/_rels/slide1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comments" Target="../comments/comment7.xml"/><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omments" Target="../comments/commen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comments" Target="../comments/comment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comments" Target="../comments/comment5.xml"/><Relationship Id="rId5" Type="http://schemas.openxmlformats.org/officeDocument/2006/relationships/image" Target="../media/image14.jpe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0.png"/><Relationship Id="rId7" Type="http://schemas.openxmlformats.org/officeDocument/2006/relationships/image" Target="../media/image19.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jpeg"/><Relationship Id="rId4" Type="http://schemas.openxmlformats.org/officeDocument/2006/relationships/image" Target="../media/image16.jpeg"/><Relationship Id="rId9" Type="http://schemas.openxmlformats.org/officeDocument/2006/relationships/comments" Target="../comments/comment6.xml"/></Relationships>
</file>

<file path=ppt/slides/_rels/slide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4"/>
          <p:cNvSpPr>
            <a:spLocks noGrp="1"/>
          </p:cNvSpPr>
          <p:nvPr>
            <p:ph type="title"/>
          </p:nvPr>
        </p:nvSpPr>
        <p:spPr/>
        <p:txBody>
          <a:bodyPr/>
          <a:lstStyle/>
          <a:p>
            <a:r>
              <a:rPr lang="en-US" altLang="ru-RU" smtClean="0"/>
              <a:t>Plural in English </a:t>
            </a:r>
            <a:endParaRPr lang="ru-RU" altLang="ru-RU" smtClean="0"/>
          </a:p>
        </p:txBody>
      </p:sp>
      <p:sp>
        <p:nvSpPr>
          <p:cNvPr id="2051" name="Содержимое 5"/>
          <p:cNvSpPr>
            <a:spLocks noGrp="1"/>
          </p:cNvSpPr>
          <p:nvPr>
            <p:ph idx="1"/>
          </p:nvPr>
        </p:nvSpPr>
        <p:spPr/>
        <p:txBody>
          <a:bodyPr/>
          <a:lstStyle/>
          <a:p>
            <a:endParaRPr lang="ru-RU" altLang="ru-RU" smtClean="0"/>
          </a:p>
        </p:txBody>
      </p:sp>
      <p:pic>
        <p:nvPicPr>
          <p:cNvPr id="2052" name="Picture 4" descr="C:\Documents and Settings\Admin\Рабочий стол\лена документы 03.12.2011\МОЯ ПАПКА\МОИ УРОКИ\обучение английскому\КАРТИНКИ\школьные предметы\j043266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9925" y="-17145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765175"/>
          </a:xfrm>
          <a:solidFill>
            <a:srgbClr val="FFFFCC"/>
          </a:solidFill>
        </p:spPr>
        <p:txBody>
          <a:bodyPr/>
          <a:lstStyle/>
          <a:p>
            <a:r>
              <a:rPr lang="ru-RU" altLang="ru-RU" sz="2800" smtClean="0">
                <a:solidFill>
                  <a:srgbClr val="FF0000"/>
                </a:solidFill>
                <a:latin typeface="Comic Sans MS" panose="030F0702030302020204" pitchFamily="66" charset="0"/>
              </a:rPr>
              <a:t/>
            </a:r>
            <a:br>
              <a:rPr lang="ru-RU" altLang="ru-RU" sz="2800" smtClean="0">
                <a:solidFill>
                  <a:srgbClr val="FF0000"/>
                </a:solidFill>
                <a:latin typeface="Comic Sans MS" panose="030F0702030302020204" pitchFamily="66" charset="0"/>
              </a:rPr>
            </a:br>
            <a:r>
              <a:rPr lang="en-US" altLang="ru-RU" sz="2800" smtClean="0">
                <a:solidFill>
                  <a:srgbClr val="FF0000"/>
                </a:solidFill>
                <a:latin typeface="Comic Sans MS" panose="030F0702030302020204" pitchFamily="66" charset="0"/>
              </a:rPr>
              <a:t>It is important</a:t>
            </a:r>
            <a:r>
              <a:rPr lang="en-US" altLang="ru-RU" sz="2800" smtClean="0">
                <a:latin typeface="Comic Sans MS" panose="030F0702030302020204" pitchFamily="66" charset="0"/>
              </a:rPr>
              <a:t/>
            </a:r>
            <a:br>
              <a:rPr lang="en-US" altLang="ru-RU" sz="2800" smtClean="0">
                <a:latin typeface="Comic Sans MS" panose="030F0702030302020204" pitchFamily="66" charset="0"/>
              </a:rPr>
            </a:br>
            <a:endParaRPr lang="ru-RU" altLang="ru-RU" sz="2800" smtClean="0"/>
          </a:p>
        </p:txBody>
      </p:sp>
      <p:sp>
        <p:nvSpPr>
          <p:cNvPr id="12" name="Подзаголовок 11"/>
          <p:cNvSpPr>
            <a:spLocks noGrp="1"/>
          </p:cNvSpPr>
          <p:nvPr>
            <p:ph type="subTitle" idx="1"/>
          </p:nvPr>
        </p:nvSpPr>
        <p:spPr>
          <a:xfrm>
            <a:off x="1371600" y="692150"/>
            <a:ext cx="7377113" cy="5976938"/>
          </a:xfrm>
        </p:spPr>
        <p:txBody>
          <a:bodyPr/>
          <a:lstStyle/>
          <a:p>
            <a:r>
              <a:rPr lang="en-US" altLang="ru-RU" sz="2400" smtClean="0">
                <a:solidFill>
                  <a:schemeClr val="tx1"/>
                </a:solidFill>
                <a:latin typeface="Comic Sans MS" panose="030F0702030302020204" pitchFamily="66" charset="0"/>
              </a:rPr>
              <a:t>4</a:t>
            </a:r>
            <a:r>
              <a:rPr lang="ru-RU" altLang="ru-RU" sz="2400" smtClean="0">
                <a:solidFill>
                  <a:schemeClr val="tx1"/>
                </a:solidFill>
                <a:latin typeface="Comic Sans MS" panose="030F0702030302020204" pitchFamily="66" charset="0"/>
              </a:rPr>
              <a:t>. </a:t>
            </a:r>
            <a:r>
              <a:rPr lang="en-US" altLang="ru-RU" sz="2400" smtClean="0">
                <a:solidFill>
                  <a:schemeClr val="tx1"/>
                </a:solidFill>
                <a:latin typeface="Comic Sans MS" panose="030F0702030302020204" pitchFamily="66" charset="0"/>
              </a:rPr>
              <a:t>Look at these words. What did you see?</a:t>
            </a:r>
            <a:endParaRPr lang="ru-RU" altLang="ru-RU" sz="2400" smtClean="0">
              <a:solidFill>
                <a:schemeClr val="tx1"/>
              </a:solidFill>
              <a:latin typeface="Comic Sans MS" panose="030F0702030302020204" pitchFamily="66" charset="0"/>
            </a:endParaRPr>
          </a:p>
          <a:p>
            <a:endParaRPr lang="ru-RU" altLang="ru-RU" sz="2400" smtClean="0">
              <a:solidFill>
                <a:schemeClr val="tx1"/>
              </a:solidFill>
              <a:latin typeface="Comic Sans MS" panose="030F0702030302020204" pitchFamily="66" charset="0"/>
            </a:endParaRPr>
          </a:p>
          <a:p>
            <a:r>
              <a:rPr lang="en-US" altLang="ru-RU" sz="2400" smtClean="0">
                <a:solidFill>
                  <a:schemeClr val="tx1"/>
                </a:solidFill>
                <a:latin typeface="Comic Sans MS" panose="030F0702030302020204" pitchFamily="66" charset="0"/>
              </a:rPr>
              <a:t>Potato</a:t>
            </a:r>
            <a:r>
              <a:rPr lang="en-US" altLang="ru-RU" sz="2400" smtClean="0">
                <a:solidFill>
                  <a:srgbClr val="FF0000"/>
                </a:solidFill>
                <a:latin typeface="Comic Sans MS" panose="030F0702030302020204" pitchFamily="66" charset="0"/>
              </a:rPr>
              <a:t>es </a:t>
            </a:r>
            <a:r>
              <a:rPr lang="en-US" altLang="ru-RU" sz="2400" smtClean="0">
                <a:solidFill>
                  <a:srgbClr val="00B050"/>
                </a:solidFill>
                <a:latin typeface="Comic Sans MS" panose="030F0702030302020204" pitchFamily="66" charset="0"/>
              </a:rPr>
              <a:t>are </a:t>
            </a:r>
            <a:r>
              <a:rPr lang="en-US" altLang="ru-RU" sz="2400" smtClean="0">
                <a:solidFill>
                  <a:schemeClr val="tx1"/>
                </a:solidFill>
                <a:latin typeface="Comic Sans MS" panose="030F0702030302020204" pitchFamily="66" charset="0"/>
              </a:rPr>
              <a:t>very cheap in autumn.</a:t>
            </a:r>
          </a:p>
          <a:p>
            <a:r>
              <a:rPr lang="ru-RU" altLang="ru-RU" sz="2400" smtClean="0">
                <a:solidFill>
                  <a:schemeClr val="tx1"/>
                </a:solidFill>
                <a:latin typeface="Comic Sans MS" panose="030F0702030302020204" pitchFamily="66" charset="0"/>
              </a:rPr>
              <a:t>Картофель очень дешевый осенью.</a:t>
            </a:r>
          </a:p>
          <a:p>
            <a:endParaRPr lang="en-US" altLang="ru-RU" sz="2400" smtClean="0">
              <a:solidFill>
                <a:schemeClr val="tx1"/>
              </a:solidFill>
              <a:latin typeface="Comic Sans MS" panose="030F0702030302020204" pitchFamily="66" charset="0"/>
            </a:endParaRPr>
          </a:p>
          <a:p>
            <a:r>
              <a:rPr lang="en-US" altLang="ru-RU" sz="2400" smtClean="0">
                <a:solidFill>
                  <a:schemeClr val="tx1"/>
                </a:solidFill>
                <a:latin typeface="Comic Sans MS" panose="030F0702030302020204" pitchFamily="66" charset="0"/>
              </a:rPr>
              <a:t>They have good oat</a:t>
            </a:r>
            <a:r>
              <a:rPr lang="en-US" altLang="ru-RU" sz="2400" smtClean="0">
                <a:solidFill>
                  <a:srgbClr val="FF0000"/>
                </a:solidFill>
                <a:latin typeface="Comic Sans MS" panose="030F0702030302020204" pitchFamily="66" charset="0"/>
              </a:rPr>
              <a:t>s</a:t>
            </a:r>
            <a:r>
              <a:rPr lang="en-US" altLang="ru-RU" sz="2400" smtClean="0">
                <a:solidFill>
                  <a:schemeClr val="tx1"/>
                </a:solidFill>
                <a:latin typeface="Comic Sans MS" panose="030F0702030302020204" pitchFamily="66" charset="0"/>
              </a:rPr>
              <a:t> on the fields.</a:t>
            </a:r>
            <a:endParaRPr lang="ru-RU" altLang="ru-RU" sz="2400" smtClean="0">
              <a:solidFill>
                <a:schemeClr val="tx1"/>
              </a:solidFill>
              <a:latin typeface="Comic Sans MS" panose="030F0702030302020204" pitchFamily="66" charset="0"/>
            </a:endParaRPr>
          </a:p>
          <a:p>
            <a:r>
              <a:rPr lang="ru-RU" altLang="ru-RU" sz="2400" smtClean="0">
                <a:solidFill>
                  <a:schemeClr val="tx1"/>
                </a:solidFill>
                <a:latin typeface="Comic Sans MS" panose="030F0702030302020204" pitchFamily="66" charset="0"/>
              </a:rPr>
              <a:t>На полях у них хороший овес.</a:t>
            </a:r>
            <a:endParaRPr lang="en-US" altLang="ru-RU" sz="2400" smtClean="0">
              <a:solidFill>
                <a:schemeClr val="tx1"/>
              </a:solidFill>
              <a:latin typeface="Comic Sans MS" panose="030F0702030302020204" pitchFamily="66" charset="0"/>
            </a:endParaRPr>
          </a:p>
          <a:p>
            <a:endParaRPr lang="en-US" altLang="ru-RU" sz="2400" smtClean="0">
              <a:solidFill>
                <a:schemeClr val="tx1"/>
              </a:solidFill>
              <a:latin typeface="Comic Sans MS" panose="030F0702030302020204" pitchFamily="66" charset="0"/>
            </a:endParaRPr>
          </a:p>
          <a:p>
            <a:r>
              <a:rPr lang="en-US" altLang="ru-RU" sz="2400" smtClean="0">
                <a:solidFill>
                  <a:schemeClr val="tx1"/>
                </a:solidFill>
                <a:latin typeface="Comic Sans MS" panose="030F0702030302020204" pitchFamily="66" charset="0"/>
              </a:rPr>
              <a:t>Onion</a:t>
            </a:r>
            <a:r>
              <a:rPr lang="en-US" altLang="ru-RU" sz="2400" smtClean="0">
                <a:solidFill>
                  <a:srgbClr val="FF0000"/>
                </a:solidFill>
                <a:latin typeface="Comic Sans MS" panose="030F0702030302020204" pitchFamily="66" charset="0"/>
              </a:rPr>
              <a:t>s</a:t>
            </a:r>
            <a:r>
              <a:rPr lang="en-US" altLang="ru-RU" sz="2400" smtClean="0">
                <a:solidFill>
                  <a:schemeClr val="tx1"/>
                </a:solidFill>
                <a:latin typeface="Comic Sans MS" panose="030F0702030302020204" pitchFamily="66" charset="0"/>
              </a:rPr>
              <a:t> </a:t>
            </a:r>
            <a:r>
              <a:rPr lang="en-US" altLang="ru-RU" sz="2400" smtClean="0">
                <a:solidFill>
                  <a:srgbClr val="00B050"/>
                </a:solidFill>
                <a:latin typeface="Comic Sans MS" panose="030F0702030302020204" pitchFamily="66" charset="0"/>
              </a:rPr>
              <a:t>are</a:t>
            </a:r>
            <a:r>
              <a:rPr lang="en-US" altLang="ru-RU" sz="2400" smtClean="0">
                <a:solidFill>
                  <a:schemeClr val="tx1"/>
                </a:solidFill>
                <a:latin typeface="Comic Sans MS" panose="030F0702030302020204" pitchFamily="66" charset="0"/>
              </a:rPr>
              <a:t> not delicious.</a:t>
            </a:r>
            <a:r>
              <a:rPr lang="ru-RU" altLang="ru-RU" sz="2400" smtClean="0">
                <a:solidFill>
                  <a:schemeClr val="tx1"/>
                </a:solidFill>
                <a:latin typeface="Comic Sans MS" panose="030F0702030302020204" pitchFamily="66" charset="0"/>
              </a:rPr>
              <a:t> – Лук не вкусный.</a:t>
            </a:r>
            <a:endParaRPr lang="en-US" altLang="ru-RU" sz="2400" smtClean="0">
              <a:solidFill>
                <a:schemeClr val="tx1"/>
              </a:solidFill>
              <a:latin typeface="Comic Sans MS" panose="030F0702030302020204" pitchFamily="66" charset="0"/>
            </a:endParaRPr>
          </a:p>
          <a:p>
            <a:endParaRPr lang="en-US" altLang="ru-RU" sz="2400" smtClean="0">
              <a:solidFill>
                <a:schemeClr val="tx1"/>
              </a:solidFill>
              <a:latin typeface="Comic Sans MS" panose="030F0702030302020204" pitchFamily="66" charset="0"/>
            </a:endParaRPr>
          </a:p>
          <a:p>
            <a:endParaRPr lang="en-US" altLang="ru-RU" sz="2400" smtClean="0">
              <a:solidFill>
                <a:schemeClr val="tx1"/>
              </a:solidFill>
              <a:latin typeface="Comic Sans MS" panose="030F0702030302020204" pitchFamily="66" charset="0"/>
            </a:endParaRPr>
          </a:p>
          <a:p>
            <a:r>
              <a:rPr lang="en-US" altLang="ru-RU" sz="2400" smtClean="0">
                <a:solidFill>
                  <a:schemeClr val="tx1"/>
                </a:solidFill>
                <a:latin typeface="Comic Sans MS" panose="030F0702030302020204" pitchFamily="66" charset="0"/>
              </a:rPr>
              <a:t>Carrot</a:t>
            </a:r>
            <a:r>
              <a:rPr lang="en-US" altLang="ru-RU" sz="2400" smtClean="0">
                <a:solidFill>
                  <a:srgbClr val="FF0000"/>
                </a:solidFill>
                <a:latin typeface="Comic Sans MS" panose="030F0702030302020204" pitchFamily="66" charset="0"/>
              </a:rPr>
              <a:t>s</a:t>
            </a:r>
            <a:r>
              <a:rPr lang="en-US" altLang="ru-RU" sz="2400" smtClean="0">
                <a:solidFill>
                  <a:schemeClr val="tx1"/>
                </a:solidFill>
                <a:latin typeface="Comic Sans MS" panose="030F0702030302020204" pitchFamily="66" charset="0"/>
              </a:rPr>
              <a:t> </a:t>
            </a:r>
            <a:r>
              <a:rPr lang="en-US" altLang="ru-RU" sz="2400" smtClean="0">
                <a:solidFill>
                  <a:srgbClr val="00B050"/>
                </a:solidFill>
                <a:latin typeface="Comic Sans MS" panose="030F0702030302020204" pitchFamily="66" charset="0"/>
              </a:rPr>
              <a:t>are </a:t>
            </a:r>
            <a:r>
              <a:rPr lang="en-US" altLang="ru-RU" sz="2400" smtClean="0">
                <a:solidFill>
                  <a:schemeClr val="tx1"/>
                </a:solidFill>
                <a:latin typeface="Comic Sans MS" panose="030F0702030302020204" pitchFamily="66" charset="0"/>
              </a:rPr>
              <a:t>yummy.</a:t>
            </a:r>
            <a:r>
              <a:rPr lang="ru-RU" altLang="ru-RU" sz="2400" smtClean="0">
                <a:solidFill>
                  <a:schemeClr val="tx1"/>
                </a:solidFill>
                <a:latin typeface="Comic Sans MS" panose="030F0702030302020204" pitchFamily="66" charset="0"/>
              </a:rPr>
              <a:t> – Морковь вкусная.</a:t>
            </a:r>
            <a:endParaRPr lang="en-US" altLang="ru-RU" sz="2400" smtClean="0">
              <a:solidFill>
                <a:schemeClr val="tx1"/>
              </a:solidFill>
              <a:latin typeface="Comic Sans MS" panose="030F0702030302020204" pitchFamily="66" charset="0"/>
            </a:endParaRPr>
          </a:p>
          <a:p>
            <a:endParaRPr lang="en-US" altLang="ru-RU" sz="2400" smtClean="0">
              <a:solidFill>
                <a:schemeClr val="tx1"/>
              </a:solidFill>
              <a:latin typeface="Comic Sans MS" panose="030F0702030302020204" pitchFamily="66" charset="0"/>
            </a:endParaRPr>
          </a:p>
          <a:p>
            <a:endParaRPr lang="ru-RU" altLang="ru-RU" sz="2400" smtClean="0">
              <a:latin typeface="Comic Sans MS" panose="030F0702030302020204" pitchFamily="66" charset="0"/>
            </a:endParaRPr>
          </a:p>
          <a:p>
            <a:endParaRPr lang="ru-RU" altLang="ru-RU" sz="2400" smtClean="0">
              <a:latin typeface="Comic Sans MS" panose="030F0702030302020204" pitchFamily="66" charset="0"/>
            </a:endParaRPr>
          </a:p>
          <a:p>
            <a:endParaRPr lang="ru-RU" altLang="ru-RU" smtClean="0"/>
          </a:p>
        </p:txBody>
      </p:sp>
      <p:pic>
        <p:nvPicPr>
          <p:cNvPr id="11268" name="Picture 6" descr="C:\Documents and Settings\Admin\Рабочий стол\лена документы 03.12.2011\МОЯ ПАПКА\МОИ УРОКИ\обучение английскому\КАРТИНКИ\разные предметы\j0432658.png"/>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0" y="0"/>
            <a:ext cx="1030288" cy="908050"/>
          </a:xfrm>
          <a:noFill/>
        </p:spPr>
      </p:pic>
      <p:pic>
        <p:nvPicPr>
          <p:cNvPr id="11269" name="Picture 4" descr="http://im7-tub-ru.yandex.net/i?id=295691809-19-73&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52513"/>
            <a:ext cx="1763713"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6" descr="http://im5-tub-ru.yandex.net/i?id=176388652-17-73&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33825"/>
            <a:ext cx="13430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2" descr="http://im6-tub-ru.yandex.net/i?id=170995390-61-73&amp;n=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2349500"/>
            <a:ext cx="1152525"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8" descr="http://im6-tub-ru.yandex.net/i?id=139802125-65-73&amp;n=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5157788"/>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mph" presetSubtype="1" nodeType="clickEffect">
                                  <p:stCondLst>
                                    <p:cond delay="0"/>
                                  </p:stCondLst>
                                  <p:childTnLst>
                                    <p:set>
                                      <p:cBhvr override="childStyle">
                                        <p:cTn id="11" dur="indefinite"/>
                                        <p:tgtEl>
                                          <p:spTgt spid="12">
                                            <p:txEl>
                                              <p:pRg st="0" end="0"/>
                                            </p:txEl>
                                          </p:spTgt>
                                        </p:tgtEl>
                                        <p:attrNameLst>
                                          <p:attrName>style.fontStyle</p:attrName>
                                        </p:attrNameLst>
                                      </p:cBhvr>
                                      <p:to>
                                        <p:strVal val="normal"/>
                                      </p:to>
                                    </p:set>
                                    <p:set>
                                      <p:cBhvr override="childStyle">
                                        <p:cTn id="12" dur="indefinite"/>
                                        <p:tgtEl>
                                          <p:spTgt spid="12">
                                            <p:txEl>
                                              <p:pRg st="0" end="0"/>
                                            </p:txEl>
                                          </p:spTgt>
                                        </p:tgtEl>
                                        <p:attrNameLst>
                                          <p:attrName>style.fontWeight</p:attrName>
                                        </p:attrNameLst>
                                      </p:cBhvr>
                                      <p:to>
                                        <p:strVal val="bold"/>
                                      </p:to>
                                    </p:set>
                                    <p:set>
                                      <p:cBhvr override="childStyle">
                                        <p:cTn id="13" dur="indefinite"/>
                                        <p:tgtEl>
                                          <p:spTgt spid="12">
                                            <p:txEl>
                                              <p:pRg st="0" end="0"/>
                                            </p:txEl>
                                          </p:spTgt>
                                        </p:tgtEl>
                                        <p:attrNameLst>
                                          <p:attrName>style.textDecorationUnderline</p:attrName>
                                        </p:attrNameLst>
                                      </p:cBhvr>
                                      <p:to>
                                        <p:strVal val="fals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mph" presetSubtype="0" fill="hold" nodeType="clickEffect">
                                  <p:stCondLst>
                                    <p:cond delay="0"/>
                                  </p:stCondLst>
                                  <p:childTnLst>
                                    <p:animRot by="21600000">
                                      <p:cBhvr>
                                        <p:cTn id="17" dur="2000" fill="hold"/>
                                        <p:tgtEl>
                                          <p:spTgt spid="12">
                                            <p:txEl>
                                              <p:pRg st="2" end="2"/>
                                            </p:txEl>
                                          </p:spTgt>
                                        </p:tgtEl>
                                        <p:attrNameLst>
                                          <p:attrName>r</p:attrName>
                                        </p:attrNameLst>
                                      </p:cBhvr>
                                    </p:animRot>
                                  </p:childTnLst>
                                </p:cTn>
                              </p:par>
                              <p:par>
                                <p:cTn id="18" presetID="8" presetClass="emph" presetSubtype="0" fill="hold" nodeType="withEffect">
                                  <p:stCondLst>
                                    <p:cond delay="0"/>
                                  </p:stCondLst>
                                  <p:childTnLst>
                                    <p:animRot by="21600000">
                                      <p:cBhvr>
                                        <p:cTn id="19" dur="2000" fill="hold"/>
                                        <p:tgtEl>
                                          <p:spTgt spid="12">
                                            <p:txEl>
                                              <p:pRg st="3" end="3"/>
                                            </p:txEl>
                                          </p:spTgt>
                                        </p:tgtEl>
                                        <p:attrNameLst>
                                          <p:attrName>r</p:attrName>
                                        </p:attrNameLst>
                                      </p:cBhvr>
                                    </p:animRot>
                                  </p:childTnLst>
                                </p:cTn>
                              </p:par>
                              <p:par>
                                <p:cTn id="20" presetID="8" presetClass="emph" presetSubtype="0" fill="hold" nodeType="withEffect">
                                  <p:stCondLst>
                                    <p:cond delay="0"/>
                                  </p:stCondLst>
                                  <p:childTnLst>
                                    <p:animRot by="21600000">
                                      <p:cBhvr>
                                        <p:cTn id="21" dur="2000" fill="hold"/>
                                        <p:tgtEl>
                                          <p:spTgt spid="12">
                                            <p:txEl>
                                              <p:pRg st="5" end="5"/>
                                            </p:txEl>
                                          </p:spTgt>
                                        </p:tgtEl>
                                        <p:attrNameLst>
                                          <p:attrName>r</p:attrName>
                                        </p:attrNameLst>
                                      </p:cBhvr>
                                    </p:animRot>
                                  </p:childTnLst>
                                </p:cTn>
                              </p:par>
                              <p:par>
                                <p:cTn id="22" presetID="8" presetClass="emph" presetSubtype="0" fill="hold" nodeType="withEffect">
                                  <p:stCondLst>
                                    <p:cond delay="0"/>
                                  </p:stCondLst>
                                  <p:childTnLst>
                                    <p:animRot by="21600000">
                                      <p:cBhvr>
                                        <p:cTn id="23" dur="2000" fill="hold"/>
                                        <p:tgtEl>
                                          <p:spTgt spid="12">
                                            <p:txEl>
                                              <p:pRg st="6" end="6"/>
                                            </p:txEl>
                                          </p:spTgt>
                                        </p:tgtEl>
                                        <p:attrNameLst>
                                          <p:attrName>r</p:attrName>
                                        </p:attrNameLst>
                                      </p:cBhvr>
                                    </p:animRot>
                                  </p:childTnLst>
                                </p:cTn>
                              </p:par>
                              <p:par>
                                <p:cTn id="24" presetID="8" presetClass="emph" presetSubtype="0" fill="hold" nodeType="withEffect">
                                  <p:stCondLst>
                                    <p:cond delay="0"/>
                                  </p:stCondLst>
                                  <p:childTnLst>
                                    <p:animRot by="21600000">
                                      <p:cBhvr>
                                        <p:cTn id="25" dur="2000" fill="hold"/>
                                        <p:tgtEl>
                                          <p:spTgt spid="12">
                                            <p:txEl>
                                              <p:pRg st="8" end="8"/>
                                            </p:txEl>
                                          </p:spTgt>
                                        </p:tgtEl>
                                        <p:attrNameLst>
                                          <p:attrName>r</p:attrName>
                                        </p:attrNameLst>
                                      </p:cBhvr>
                                    </p:animRot>
                                  </p:childTnLst>
                                </p:cTn>
                              </p:par>
                              <p:par>
                                <p:cTn id="26" presetID="8" presetClass="emph" presetSubtype="0" fill="hold" nodeType="withEffect">
                                  <p:stCondLst>
                                    <p:cond delay="0"/>
                                  </p:stCondLst>
                                  <p:childTnLst>
                                    <p:animRot by="21600000">
                                      <p:cBhvr>
                                        <p:cTn id="27" dur="2000" fill="hold"/>
                                        <p:tgtEl>
                                          <p:spTgt spid="12">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92150"/>
          </a:xfrm>
          <a:solidFill>
            <a:srgbClr val="FFFFCC"/>
          </a:solidFill>
        </p:spPr>
        <p:txBody>
          <a:bodyPr/>
          <a:lstStyle/>
          <a:p>
            <a:r>
              <a:rPr lang="ru-RU" altLang="ru-RU" sz="2800" smtClean="0">
                <a:solidFill>
                  <a:srgbClr val="FF0000"/>
                </a:solidFill>
                <a:latin typeface="Comic Sans MS" panose="030F0702030302020204" pitchFamily="66" charset="0"/>
              </a:rPr>
              <a:t/>
            </a:r>
            <a:br>
              <a:rPr lang="ru-RU" altLang="ru-RU" sz="2800" smtClean="0">
                <a:solidFill>
                  <a:srgbClr val="FF0000"/>
                </a:solidFill>
                <a:latin typeface="Comic Sans MS" panose="030F0702030302020204" pitchFamily="66" charset="0"/>
              </a:rPr>
            </a:br>
            <a:r>
              <a:rPr lang="en-US" altLang="ru-RU" sz="2800" smtClean="0">
                <a:solidFill>
                  <a:srgbClr val="FF0000"/>
                </a:solidFill>
                <a:latin typeface="Comic Sans MS" panose="030F0702030302020204" pitchFamily="66" charset="0"/>
              </a:rPr>
              <a:t>It is important</a:t>
            </a:r>
            <a:r>
              <a:rPr lang="en-US" altLang="ru-RU" sz="2800" smtClean="0">
                <a:latin typeface="Comic Sans MS" panose="030F0702030302020204" pitchFamily="66" charset="0"/>
              </a:rPr>
              <a:t/>
            </a:r>
            <a:br>
              <a:rPr lang="en-US" altLang="ru-RU" sz="2800" smtClean="0">
                <a:latin typeface="Comic Sans MS" panose="030F0702030302020204" pitchFamily="66" charset="0"/>
              </a:rPr>
            </a:br>
            <a:endParaRPr lang="ru-RU" altLang="ru-RU" sz="2800" smtClean="0"/>
          </a:p>
        </p:txBody>
      </p:sp>
      <p:sp>
        <p:nvSpPr>
          <p:cNvPr id="3" name="Содержимое 2"/>
          <p:cNvSpPr>
            <a:spLocks noGrp="1"/>
          </p:cNvSpPr>
          <p:nvPr>
            <p:ph idx="1"/>
          </p:nvPr>
        </p:nvSpPr>
        <p:spPr>
          <a:xfrm>
            <a:off x="250825" y="908050"/>
            <a:ext cx="8713788" cy="5689600"/>
          </a:xfrm>
          <a:solidFill>
            <a:schemeClr val="bg1"/>
          </a:solidFill>
        </p:spPr>
        <p:txBody>
          <a:bodyPr/>
          <a:lstStyle/>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solidFill>
                  <a:schemeClr val="tx1"/>
                </a:solidFill>
                <a:latin typeface="Comic Sans MS" panose="030F0702030302020204" pitchFamily="66" charset="0"/>
              </a:rPr>
              <a:t>5</a:t>
            </a:r>
            <a:r>
              <a:rPr lang="ru-RU" altLang="ru-RU" sz="2400" smtClean="0">
                <a:solidFill>
                  <a:schemeClr val="tx1"/>
                </a:solidFill>
                <a:latin typeface="Comic Sans MS" panose="030F0702030302020204" pitchFamily="66" charset="0"/>
              </a:rPr>
              <a:t>. </a:t>
            </a:r>
            <a:r>
              <a:rPr lang="en-US" altLang="ru-RU" sz="2400" smtClean="0">
                <a:solidFill>
                  <a:schemeClr val="tx1"/>
                </a:solidFill>
                <a:latin typeface="Comic Sans MS" panose="030F0702030302020204" pitchFamily="66" charset="0"/>
              </a:rPr>
              <a:t>Look at these words. What did you see?</a:t>
            </a:r>
            <a:endParaRPr lang="ru-RU" altLang="ru-RU" sz="2400" smtClean="0">
              <a:solidFill>
                <a:schemeClr val="tx1"/>
              </a:solidFill>
              <a:latin typeface="Comic Sans MS" panose="030F0702030302020204" pitchFamily="66" charset="0"/>
            </a:endParaRP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ru-RU" sz="2400" smtClean="0">
              <a:latin typeface="Comic Sans MS" panose="030F0702030302020204" pitchFamily="66" charset="0"/>
            </a:endParaRP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altLang="ru-RU" sz="2400" smtClean="0">
                <a:latin typeface="Comic Sans MS" panose="030F0702030302020204" pitchFamily="66" charset="0"/>
              </a:rPr>
              <a:t>good</a:t>
            </a:r>
            <a:r>
              <a:rPr lang="ru-RU" altLang="ru-RU" sz="2400" smtClean="0">
                <a:solidFill>
                  <a:srgbClr val="FF0000"/>
                </a:solidFill>
                <a:latin typeface="Comic Sans MS" panose="030F0702030302020204" pitchFamily="66" charset="0"/>
              </a:rPr>
              <a:t>s</a:t>
            </a:r>
            <a:r>
              <a:rPr lang="ru-RU" altLang="ru-RU" sz="2400" smtClean="0">
                <a:latin typeface="Comic Sans MS" panose="030F0702030302020204" pitchFamily="66" charset="0"/>
              </a:rPr>
              <a:t> – товар / ы</a:t>
            </a: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latin typeface="Comic Sans MS" panose="030F0702030302020204" pitchFamily="66" charset="0"/>
              </a:rPr>
              <a:t>rich</a:t>
            </a:r>
            <a:r>
              <a:rPr lang="en-US" altLang="ru-RU" sz="2400" smtClean="0">
                <a:solidFill>
                  <a:srgbClr val="FF0000"/>
                </a:solidFill>
                <a:latin typeface="Comic Sans MS" panose="030F0702030302020204" pitchFamily="66" charset="0"/>
              </a:rPr>
              <a:t>es</a:t>
            </a:r>
            <a:r>
              <a:rPr lang="en-US" altLang="ru-RU" sz="2400" smtClean="0">
                <a:latin typeface="Comic Sans MS" panose="030F0702030302020204" pitchFamily="66" charset="0"/>
              </a:rPr>
              <a:t> - </a:t>
            </a:r>
            <a:r>
              <a:rPr lang="ru-RU" altLang="ru-RU" sz="2400" smtClean="0">
                <a:latin typeface="Comic Sans MS" panose="030F0702030302020204" pitchFamily="66" charset="0"/>
              </a:rPr>
              <a:t>богатство / а</a:t>
            </a: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latin typeface="Comic Sans MS" panose="030F0702030302020204" pitchFamily="66" charset="0"/>
              </a:rPr>
              <a:t>police</a:t>
            </a:r>
            <a:endParaRPr lang="ru-RU" altLang="ru-RU" sz="2400" smtClean="0">
              <a:latin typeface="Comic Sans MS" panose="030F0702030302020204" pitchFamily="66" charset="0"/>
            </a:endParaRP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latin typeface="Comic Sans MS" panose="030F0702030302020204" pitchFamily="66" charset="0"/>
              </a:rPr>
              <a:t>proceed</a:t>
            </a:r>
            <a:r>
              <a:rPr lang="en-US" altLang="ru-RU" sz="2400" smtClean="0">
                <a:solidFill>
                  <a:srgbClr val="FF0000"/>
                </a:solidFill>
                <a:latin typeface="Comic Sans MS" panose="030F0702030302020204" pitchFamily="66" charset="0"/>
              </a:rPr>
              <a:t>s</a:t>
            </a:r>
            <a:r>
              <a:rPr lang="en-US" altLang="ru-RU" sz="2400" smtClean="0">
                <a:latin typeface="Comic Sans MS" panose="030F0702030302020204" pitchFamily="66" charset="0"/>
              </a:rPr>
              <a:t> - </a:t>
            </a:r>
            <a:r>
              <a:rPr lang="ru-RU" altLang="ru-RU" sz="2400" smtClean="0">
                <a:latin typeface="Comic Sans MS" panose="030F0702030302020204" pitchFamily="66" charset="0"/>
              </a:rPr>
              <a:t>выручка</a:t>
            </a: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latin typeface="Comic Sans MS" panose="030F0702030302020204" pitchFamily="66" charset="0"/>
              </a:rPr>
              <a:t>wage</a:t>
            </a:r>
            <a:r>
              <a:rPr lang="en-US" altLang="ru-RU" sz="2400" smtClean="0">
                <a:solidFill>
                  <a:srgbClr val="FF0000"/>
                </a:solidFill>
                <a:latin typeface="Comic Sans MS" panose="030F0702030302020204" pitchFamily="66" charset="0"/>
              </a:rPr>
              <a:t>s </a:t>
            </a:r>
            <a:r>
              <a:rPr lang="en-US" altLang="ru-RU" sz="2400" smtClean="0">
                <a:latin typeface="Comic Sans MS" panose="030F0702030302020204" pitchFamily="66" charset="0"/>
              </a:rPr>
              <a:t>– </a:t>
            </a:r>
            <a:r>
              <a:rPr lang="ru-RU" altLang="ru-RU" sz="2400" smtClean="0">
                <a:latin typeface="Comic Sans MS" panose="030F0702030302020204" pitchFamily="66" charset="0"/>
              </a:rPr>
              <a:t>заработная плата</a:t>
            </a: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latin typeface="Comic Sans MS" panose="030F0702030302020204" pitchFamily="66" charset="0"/>
              </a:rPr>
              <a:t>content</a:t>
            </a:r>
            <a:r>
              <a:rPr lang="en-US" altLang="ru-RU" sz="2400" smtClean="0">
                <a:solidFill>
                  <a:srgbClr val="FF0000"/>
                </a:solidFill>
                <a:latin typeface="Comic Sans MS" panose="030F0702030302020204" pitchFamily="66" charset="0"/>
              </a:rPr>
              <a:t>s</a:t>
            </a:r>
            <a:r>
              <a:rPr lang="ru-RU" altLang="ru-RU" sz="2400" smtClean="0">
                <a:latin typeface="Comic Sans MS" panose="030F0702030302020204" pitchFamily="66" charset="0"/>
              </a:rPr>
              <a:t> – содержание</a:t>
            </a: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altLang="ru-RU" sz="2400" smtClean="0">
                <a:latin typeface="Comic Sans MS" panose="030F0702030302020204" pitchFamily="66" charset="0"/>
              </a:rPr>
              <a:t>сlothe</a:t>
            </a:r>
            <a:r>
              <a:rPr lang="ru-RU" altLang="ru-RU" sz="2400" smtClean="0">
                <a:solidFill>
                  <a:srgbClr val="FF0000"/>
                </a:solidFill>
                <a:latin typeface="Comic Sans MS" panose="030F0702030302020204" pitchFamily="66" charset="0"/>
              </a:rPr>
              <a:t>s</a:t>
            </a:r>
            <a:r>
              <a:rPr lang="ru-RU" altLang="ru-RU" sz="2400" smtClean="0">
                <a:latin typeface="Comic Sans MS" panose="030F0702030302020204" pitchFamily="66" charset="0"/>
              </a:rPr>
              <a:t> – одежда</a:t>
            </a: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latin typeface="Comic Sans MS" panose="030F0702030302020204" pitchFamily="66" charset="0"/>
              </a:rPr>
              <a:t>stair</a:t>
            </a:r>
            <a:r>
              <a:rPr lang="en-US" altLang="ru-RU" sz="2400" smtClean="0">
                <a:solidFill>
                  <a:srgbClr val="FF0000"/>
                </a:solidFill>
                <a:latin typeface="Comic Sans MS" panose="030F0702030302020204" pitchFamily="66" charset="0"/>
              </a:rPr>
              <a:t>s</a:t>
            </a:r>
            <a:r>
              <a:rPr lang="en-US" altLang="ru-RU" sz="2400" smtClean="0">
                <a:latin typeface="Comic Sans MS" panose="030F0702030302020204" pitchFamily="66" charset="0"/>
              </a:rPr>
              <a:t> – </a:t>
            </a:r>
            <a:r>
              <a:rPr lang="ru-RU" altLang="ru-RU" sz="2400" smtClean="0">
                <a:latin typeface="Comic Sans MS" panose="030F0702030302020204" pitchFamily="66" charset="0"/>
              </a:rPr>
              <a:t>лестница</a:t>
            </a: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latin typeface="Comic Sans MS" panose="030F0702030302020204" pitchFamily="66" charset="0"/>
              </a:rPr>
              <a:t>arm</a:t>
            </a:r>
            <a:r>
              <a:rPr lang="en-US" altLang="ru-RU" sz="2400" smtClean="0">
                <a:solidFill>
                  <a:srgbClr val="FF0000"/>
                </a:solidFill>
                <a:latin typeface="Comic Sans MS" panose="030F0702030302020204" pitchFamily="66" charset="0"/>
              </a:rPr>
              <a:t>s</a:t>
            </a:r>
            <a:r>
              <a:rPr lang="en-US" altLang="ru-RU" sz="2400" smtClean="0">
                <a:latin typeface="Comic Sans MS" panose="030F0702030302020204" pitchFamily="66" charset="0"/>
              </a:rPr>
              <a:t> – </a:t>
            </a:r>
            <a:r>
              <a:rPr lang="ru-RU" altLang="ru-RU" sz="2400" smtClean="0">
                <a:latin typeface="Comic Sans MS" panose="030F0702030302020204" pitchFamily="66" charset="0"/>
              </a:rPr>
              <a:t>оружие</a:t>
            </a:r>
            <a:endParaRPr lang="en-US" altLang="ru-RU" sz="2400" smtClean="0">
              <a:latin typeface="Comic Sans MS" panose="030F0702030302020204" pitchFamily="66" charset="0"/>
            </a:endParaRP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ru-RU" sz="2400" smtClean="0">
              <a:solidFill>
                <a:schemeClr val="tx1"/>
              </a:solidFill>
              <a:latin typeface="Comic Sans MS" panose="030F0702030302020204" pitchFamily="66" charset="0"/>
            </a:endParaRP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ru-RU" sz="2400" smtClean="0">
              <a:solidFill>
                <a:schemeClr val="tx1"/>
              </a:solidFill>
              <a:latin typeface="Comic Sans MS" panose="030F0702030302020204" pitchFamily="66" charset="0"/>
            </a:endParaRP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1800" smtClean="0">
                <a:solidFill>
                  <a:schemeClr val="tx1"/>
                </a:solidFill>
                <a:latin typeface="Comic Sans MS" panose="030F0702030302020204" pitchFamily="66" charset="0"/>
              </a:rPr>
              <a:t>Click on and check your ideas </a:t>
            </a:r>
            <a:endParaRPr lang="ru-RU" altLang="ru-RU" smtClean="0"/>
          </a:p>
        </p:txBody>
      </p:sp>
      <p:pic>
        <p:nvPicPr>
          <p:cNvPr id="12292" name="Picture 6" descr="C:\Documents and Settings\Admin\Рабочий стол\лена документы 03.12.2011\МОЯ ПАПКА\МОИ УРОКИ\обучение английскому\КАРТИНКИ\разные предметы\j043265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0"/>
            <a:ext cx="9715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0" descr="http://im5-tub-ru.yandex.net/i?id=225832803-25-73&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5084763"/>
            <a:ext cx="9429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14" descr="http://im4-tub-ru.yandex.net/i?id=43431070-20-73&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850" y="5013325"/>
            <a:ext cx="14097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mph" presetSubtype="1" nodeType="clickEffect">
                                  <p:stCondLst>
                                    <p:cond delay="0"/>
                                  </p:stCondLst>
                                  <p:childTnLst>
                                    <p:set>
                                      <p:cBhvr override="childStyle">
                                        <p:cTn id="11" dur="indefinite"/>
                                        <p:tgtEl>
                                          <p:spTgt spid="3">
                                            <p:txEl>
                                              <p:pRg st="0" end="0"/>
                                            </p:txEl>
                                          </p:spTgt>
                                        </p:tgtEl>
                                        <p:attrNameLst>
                                          <p:attrName>style.fontStyle</p:attrName>
                                        </p:attrNameLst>
                                      </p:cBhvr>
                                      <p:to>
                                        <p:strVal val="normal"/>
                                      </p:to>
                                    </p:set>
                                    <p:set>
                                      <p:cBhvr override="childStyle">
                                        <p:cTn id="12" dur="indefinite"/>
                                        <p:tgtEl>
                                          <p:spTgt spid="3">
                                            <p:txEl>
                                              <p:pRg st="0" end="0"/>
                                            </p:txEl>
                                          </p:spTgt>
                                        </p:tgtEl>
                                        <p:attrNameLst>
                                          <p:attrName>style.fontWeight</p:attrName>
                                        </p:attrNameLst>
                                      </p:cBhvr>
                                      <p:to>
                                        <p:strVal val="bold"/>
                                      </p:to>
                                    </p:set>
                                    <p:set>
                                      <p:cBhvr override="childStyle">
                                        <p:cTn id="13" dur="indefinite"/>
                                        <p:tgtEl>
                                          <p:spTgt spid="3">
                                            <p:txEl>
                                              <p:pRg st="0" end="0"/>
                                            </p:txEl>
                                          </p:spTgt>
                                        </p:tgtEl>
                                        <p:attrNameLst>
                                          <p:attrName>style.textDecorationUnderline</p:attrName>
                                        </p:attrNameLst>
                                      </p:cBhvr>
                                      <p:to>
                                        <p:strVal val="fals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mph" presetSubtype="0" fill="hold" nodeType="clickEffect">
                                  <p:stCondLst>
                                    <p:cond delay="0"/>
                                  </p:stCondLst>
                                  <p:childTnLst>
                                    <p:animRot by="21600000">
                                      <p:cBhvr>
                                        <p:cTn id="17" dur="2000" fill="hold"/>
                                        <p:tgtEl>
                                          <p:spTgt spid="3">
                                            <p:txEl>
                                              <p:pRg st="2" end="2"/>
                                            </p:txEl>
                                          </p:spTgt>
                                        </p:tgtEl>
                                        <p:attrNameLst>
                                          <p:attrName>r</p:attrName>
                                        </p:attrNameLst>
                                      </p:cBhvr>
                                    </p:animRot>
                                  </p:childTnLst>
                                </p:cTn>
                              </p:par>
                              <p:par>
                                <p:cTn id="18" presetID="8" presetClass="emph" presetSubtype="0" fill="hold" nodeType="withEffect">
                                  <p:stCondLst>
                                    <p:cond delay="0"/>
                                  </p:stCondLst>
                                  <p:childTnLst>
                                    <p:animRot by="21600000">
                                      <p:cBhvr>
                                        <p:cTn id="19" dur="2000" fill="hold"/>
                                        <p:tgtEl>
                                          <p:spTgt spid="3">
                                            <p:txEl>
                                              <p:pRg st="3" end="3"/>
                                            </p:txEl>
                                          </p:spTgt>
                                        </p:tgtEl>
                                        <p:attrNameLst>
                                          <p:attrName>r</p:attrName>
                                        </p:attrNameLst>
                                      </p:cBhvr>
                                    </p:animRot>
                                  </p:childTnLst>
                                </p:cTn>
                              </p:par>
                              <p:par>
                                <p:cTn id="20" presetID="8" presetClass="emph" presetSubtype="0" fill="hold" nodeType="withEffect">
                                  <p:stCondLst>
                                    <p:cond delay="0"/>
                                  </p:stCondLst>
                                  <p:childTnLst>
                                    <p:animRot by="21600000">
                                      <p:cBhvr>
                                        <p:cTn id="21" dur="2000" fill="hold"/>
                                        <p:tgtEl>
                                          <p:spTgt spid="3">
                                            <p:txEl>
                                              <p:pRg st="4" end="4"/>
                                            </p:txEl>
                                          </p:spTgt>
                                        </p:tgtEl>
                                        <p:attrNameLst>
                                          <p:attrName>r</p:attrName>
                                        </p:attrNameLst>
                                      </p:cBhvr>
                                    </p:animRot>
                                  </p:childTnLst>
                                </p:cTn>
                              </p:par>
                              <p:par>
                                <p:cTn id="22" presetID="8" presetClass="emph" presetSubtype="0" fill="hold" nodeType="withEffect">
                                  <p:stCondLst>
                                    <p:cond delay="0"/>
                                  </p:stCondLst>
                                  <p:childTnLst>
                                    <p:animRot by="21600000">
                                      <p:cBhvr>
                                        <p:cTn id="23" dur="2000" fill="hold"/>
                                        <p:tgtEl>
                                          <p:spTgt spid="3">
                                            <p:txEl>
                                              <p:pRg st="5" end="5"/>
                                            </p:txEl>
                                          </p:spTgt>
                                        </p:tgtEl>
                                        <p:attrNameLst>
                                          <p:attrName>r</p:attrName>
                                        </p:attrNameLst>
                                      </p:cBhvr>
                                    </p:animRot>
                                  </p:childTnLst>
                                </p:cTn>
                              </p:par>
                              <p:par>
                                <p:cTn id="24" presetID="8" presetClass="emph" presetSubtype="0" fill="hold" nodeType="withEffect">
                                  <p:stCondLst>
                                    <p:cond delay="0"/>
                                  </p:stCondLst>
                                  <p:childTnLst>
                                    <p:animRot by="21600000">
                                      <p:cBhvr>
                                        <p:cTn id="25" dur="2000" fill="hold"/>
                                        <p:tgtEl>
                                          <p:spTgt spid="3">
                                            <p:txEl>
                                              <p:pRg st="6" end="6"/>
                                            </p:txEl>
                                          </p:spTgt>
                                        </p:tgtEl>
                                        <p:attrNameLst>
                                          <p:attrName>r</p:attrName>
                                        </p:attrNameLst>
                                      </p:cBhvr>
                                    </p:animRot>
                                  </p:childTnLst>
                                </p:cTn>
                              </p:par>
                              <p:par>
                                <p:cTn id="26" presetID="8" presetClass="emph" presetSubtype="0" fill="hold" nodeType="withEffect">
                                  <p:stCondLst>
                                    <p:cond delay="0"/>
                                  </p:stCondLst>
                                  <p:childTnLst>
                                    <p:animRot by="21600000">
                                      <p:cBhvr>
                                        <p:cTn id="27" dur="2000" fill="hold"/>
                                        <p:tgtEl>
                                          <p:spTgt spid="3">
                                            <p:txEl>
                                              <p:pRg st="7" end="7"/>
                                            </p:txEl>
                                          </p:spTgt>
                                        </p:tgtEl>
                                        <p:attrNameLst>
                                          <p:attrName>r</p:attrName>
                                        </p:attrNameLst>
                                      </p:cBhvr>
                                    </p:animRot>
                                  </p:childTnLst>
                                </p:cTn>
                              </p:par>
                              <p:par>
                                <p:cTn id="28" presetID="8" presetClass="emph" presetSubtype="0" fill="hold" nodeType="withEffect">
                                  <p:stCondLst>
                                    <p:cond delay="0"/>
                                  </p:stCondLst>
                                  <p:childTnLst>
                                    <p:animRot by="21600000">
                                      <p:cBhvr>
                                        <p:cTn id="29" dur="2000" fill="hold"/>
                                        <p:tgtEl>
                                          <p:spTgt spid="3">
                                            <p:txEl>
                                              <p:pRg st="8" end="8"/>
                                            </p:txEl>
                                          </p:spTgt>
                                        </p:tgtEl>
                                        <p:attrNameLst>
                                          <p:attrName>r</p:attrName>
                                        </p:attrNameLst>
                                      </p:cBhvr>
                                    </p:animRot>
                                  </p:childTnLst>
                                </p:cTn>
                              </p:par>
                              <p:par>
                                <p:cTn id="30" presetID="8" presetClass="emph" presetSubtype="0" fill="hold" nodeType="withEffect">
                                  <p:stCondLst>
                                    <p:cond delay="0"/>
                                  </p:stCondLst>
                                  <p:childTnLst>
                                    <p:animRot by="21600000">
                                      <p:cBhvr>
                                        <p:cTn id="31" dur="2000" fill="hold"/>
                                        <p:tgtEl>
                                          <p:spTgt spid="3">
                                            <p:txEl>
                                              <p:pRg st="9" end="9"/>
                                            </p:txEl>
                                          </p:spTgt>
                                        </p:tgtEl>
                                        <p:attrNameLst>
                                          <p:attrName>r</p:attrName>
                                        </p:attrNameLst>
                                      </p:cBhvr>
                                    </p:animRot>
                                  </p:childTnLst>
                                </p:cTn>
                              </p:par>
                              <p:par>
                                <p:cTn id="32" presetID="8" presetClass="emph" presetSubtype="0" fill="hold" nodeType="withEffect">
                                  <p:stCondLst>
                                    <p:cond delay="0"/>
                                  </p:stCondLst>
                                  <p:childTnLst>
                                    <p:animRot by="21600000">
                                      <p:cBhvr>
                                        <p:cTn id="33" dur="2000" fill="hold"/>
                                        <p:tgtEl>
                                          <p:spTgt spid="3">
                                            <p:txEl>
                                              <p:pRg st="10" end="10"/>
                                            </p:txEl>
                                          </p:spTgt>
                                        </p:tgtEl>
                                        <p:attrNameLst>
                                          <p:attrName>r</p:attrName>
                                        </p:attrNameLst>
                                      </p:cBhvr>
                                    </p:animRot>
                                  </p:childTnLst>
                                </p:cTn>
                              </p:par>
                              <p:par>
                                <p:cTn id="34" presetID="8" presetClass="emph" presetSubtype="0" fill="hold" nodeType="withEffect">
                                  <p:stCondLst>
                                    <p:cond delay="0"/>
                                  </p:stCondLst>
                                  <p:childTnLst>
                                    <p:animRot by="21600000">
                                      <p:cBhvr>
                                        <p:cTn id="35" dur="2000" fill="hold"/>
                                        <p:tgtEl>
                                          <p:spTgt spid="3">
                                            <p:txEl>
                                              <p:pRg st="13" end="1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body"/>
          </p:nvPr>
        </p:nvSpPr>
        <p:spPr>
          <a:xfrm>
            <a:off x="0" y="0"/>
            <a:ext cx="9144000" cy="6858000"/>
          </a:xfrm>
          <a:solidFill>
            <a:srgbClr val="FFFFCC"/>
          </a:solidFill>
        </p:spPr>
        <p:txBody>
          <a:bodyPr anchor="t"/>
          <a:lstStyle/>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b="1" dirty="0" smtClean="0">
                <a:latin typeface="Comic Sans MS" pitchFamily="66" charset="0"/>
                <a:ea typeface="+mj-ea"/>
              </a:rPr>
              <a:t>Look at, analyze and guess</a:t>
            </a:r>
            <a:r>
              <a:rPr lang="ru-RU" sz="2800" b="1" dirty="0" smtClean="0">
                <a:latin typeface="Comic Sans MS" pitchFamily="66" charset="0"/>
                <a:ea typeface="+mj-ea"/>
              </a:rPr>
              <a:t/>
            </a:r>
            <a:br>
              <a:rPr lang="ru-RU" sz="2800" b="1" dirty="0" smtClean="0">
                <a:latin typeface="Comic Sans MS" pitchFamily="66" charset="0"/>
                <a:ea typeface="+mj-ea"/>
              </a:rPr>
            </a:br>
            <a:r>
              <a:rPr lang="ru-RU" sz="2800" b="1" dirty="0" smtClean="0">
                <a:latin typeface="Comic Sans MS" pitchFamily="66" charset="0"/>
                <a:ea typeface="+mj-ea"/>
              </a:rPr>
              <a:t/>
            </a:r>
            <a:br>
              <a:rPr lang="ru-RU" sz="2800" b="1" dirty="0" smtClean="0">
                <a:latin typeface="Comic Sans MS" pitchFamily="66" charset="0"/>
                <a:ea typeface="+mj-ea"/>
              </a:rPr>
            </a:br>
            <a:endParaRPr lang="en-US" sz="2800" dirty="0" smtClean="0">
              <a:solidFill>
                <a:srgbClr val="333399"/>
              </a:solidFill>
              <a:latin typeface="Comic Sans MS" pitchFamily="66" charset="0"/>
              <a:ea typeface="+mj-ea"/>
            </a:endParaRP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b="1" dirty="0" smtClean="0">
              <a:solidFill>
                <a:schemeClr val="tx1"/>
              </a:solidFill>
              <a:latin typeface="Comic Sans MS" pitchFamily="66" charset="0"/>
              <a:ea typeface="+mj-ea"/>
            </a:endParaRP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b="1" dirty="0" smtClean="0">
                <a:solidFill>
                  <a:schemeClr val="tx1"/>
                </a:solidFill>
                <a:latin typeface="Comic Sans MS" pitchFamily="66" charset="0"/>
                <a:ea typeface="+mj-ea"/>
              </a:rPr>
              <a:t>How to pronounce the ending -</a:t>
            </a:r>
            <a:r>
              <a:rPr lang="en-US" sz="2800" b="1" dirty="0" smtClean="0">
                <a:solidFill>
                  <a:srgbClr val="FF0000"/>
                </a:solidFill>
                <a:latin typeface="Comic Sans MS" pitchFamily="66" charset="0"/>
                <a:ea typeface="+mj-ea"/>
              </a:rPr>
              <a:t>S</a:t>
            </a:r>
            <a:r>
              <a:rPr lang="en-US" sz="2800" b="1" dirty="0" smtClean="0">
                <a:solidFill>
                  <a:schemeClr val="tx1"/>
                </a:solidFill>
                <a:latin typeface="Comic Sans MS" pitchFamily="66" charset="0"/>
                <a:ea typeface="+mj-ea"/>
              </a:rPr>
              <a:t>? When?</a:t>
            </a:r>
          </a:p>
          <a:p>
            <a:pPr marL="341313" indent="-341313" algn="l"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chemeClr val="tx1"/>
                </a:solidFill>
                <a:latin typeface="Comic Sans MS" pitchFamily="66" charset="0"/>
                <a:ea typeface="+mj-ea"/>
              </a:rPr>
              <a:t> [?] </a:t>
            </a:r>
            <a:r>
              <a:rPr lang="en-US" sz="1200" dirty="0" smtClean="0">
                <a:solidFill>
                  <a:schemeClr val="tx1"/>
                </a:solidFill>
                <a:latin typeface="Comic Sans MS" pitchFamily="66" charset="0"/>
                <a:ea typeface="+mj-ea"/>
              </a:rPr>
              <a:t>click on and check your idea  </a:t>
            </a:r>
            <a:r>
              <a:rPr lang="en-US" sz="2800" dirty="0" smtClean="0">
                <a:solidFill>
                  <a:schemeClr val="tx1"/>
                </a:solidFill>
                <a:latin typeface="Comic Sans MS" pitchFamily="66" charset="0"/>
                <a:ea typeface="+mj-ea"/>
              </a:rPr>
              <a:t>                               [?] </a:t>
            </a:r>
            <a:r>
              <a:rPr lang="en-US" sz="1200" dirty="0" smtClean="0">
                <a:solidFill>
                  <a:schemeClr val="tx1"/>
                </a:solidFill>
                <a:latin typeface="Comic Sans MS" pitchFamily="66" charset="0"/>
                <a:ea typeface="+mj-ea"/>
              </a:rPr>
              <a:t>click on and check your idea </a:t>
            </a:r>
            <a:endParaRPr lang="en-US" sz="2800" dirty="0" smtClean="0">
              <a:solidFill>
                <a:schemeClr val="tx1"/>
              </a:solidFill>
              <a:latin typeface="Comic Sans MS" pitchFamily="66" charset="0"/>
              <a:ea typeface="+mj-ea"/>
            </a:endParaRPr>
          </a:p>
          <a:p>
            <a:pPr marL="341313" indent="-341313" algn="l"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chemeClr val="tx1"/>
                </a:solidFill>
                <a:latin typeface="Comic Sans MS" pitchFamily="66" charset="0"/>
                <a:ea typeface="+mj-ea"/>
              </a:rPr>
              <a:t>   </a:t>
            </a:r>
            <a:r>
              <a:rPr lang="ru-RU" sz="2800" dirty="0" err="1" smtClean="0">
                <a:solidFill>
                  <a:schemeClr val="tx1"/>
                </a:solidFill>
                <a:latin typeface="Comic Sans MS" pitchFamily="66" charset="0"/>
                <a:ea typeface="+mj-ea"/>
              </a:rPr>
              <a:t>camera</a:t>
            </a:r>
            <a:r>
              <a:rPr lang="ru-RU" sz="2800" dirty="0" smtClean="0">
                <a:solidFill>
                  <a:schemeClr val="tx1"/>
                </a:solidFill>
                <a:latin typeface="Comic Sans MS" pitchFamily="66" charset="0"/>
                <a:ea typeface="+mj-ea"/>
              </a:rPr>
              <a:t> - </a:t>
            </a:r>
            <a:r>
              <a:rPr lang="ru-RU" sz="2800" dirty="0" err="1" smtClean="0">
                <a:solidFill>
                  <a:schemeClr val="tx1"/>
                </a:solidFill>
                <a:latin typeface="Comic Sans MS" pitchFamily="66" charset="0"/>
                <a:ea typeface="+mj-ea"/>
              </a:rPr>
              <a:t>camera</a:t>
            </a:r>
            <a:r>
              <a:rPr lang="ru-RU" sz="2800" dirty="0" err="1" smtClean="0">
                <a:solidFill>
                  <a:srgbClr val="FF0000"/>
                </a:solidFill>
                <a:latin typeface="Comic Sans MS" pitchFamily="66" charset="0"/>
                <a:ea typeface="+mj-ea"/>
              </a:rPr>
              <a:t>s</a:t>
            </a:r>
            <a:r>
              <a:rPr lang="ru-RU" sz="2800" dirty="0" smtClean="0">
                <a:solidFill>
                  <a:schemeClr val="tx1"/>
                </a:solidFill>
                <a:latin typeface="Comic Sans MS" pitchFamily="66" charset="0"/>
                <a:ea typeface="+mj-ea"/>
              </a:rPr>
              <a:t> </a:t>
            </a:r>
            <a:r>
              <a:rPr lang="en-US" sz="2800" dirty="0" smtClean="0">
                <a:solidFill>
                  <a:schemeClr val="tx1"/>
                </a:solidFill>
                <a:latin typeface="Comic Sans MS" pitchFamily="66" charset="0"/>
                <a:ea typeface="+mj-ea"/>
              </a:rPr>
              <a:t>                     </a:t>
            </a:r>
            <a:r>
              <a:rPr lang="ru-RU" sz="2800" dirty="0" err="1" smtClean="0">
                <a:solidFill>
                  <a:schemeClr val="tx1"/>
                </a:solidFill>
                <a:latin typeface="Comic Sans MS" pitchFamily="66" charset="0"/>
                <a:ea typeface="+mj-ea"/>
              </a:rPr>
              <a:t>snake</a:t>
            </a:r>
            <a:r>
              <a:rPr lang="ru-RU" sz="2800" dirty="0" smtClean="0">
                <a:solidFill>
                  <a:schemeClr val="tx1"/>
                </a:solidFill>
                <a:latin typeface="Comic Sans MS" pitchFamily="66" charset="0"/>
                <a:ea typeface="+mj-ea"/>
              </a:rPr>
              <a:t> - </a:t>
            </a:r>
            <a:r>
              <a:rPr lang="ru-RU" sz="2800" dirty="0" err="1" smtClean="0">
                <a:solidFill>
                  <a:schemeClr val="tx1"/>
                </a:solidFill>
                <a:latin typeface="Comic Sans MS" pitchFamily="66" charset="0"/>
                <a:ea typeface="+mj-ea"/>
              </a:rPr>
              <a:t>snake</a:t>
            </a:r>
            <a:r>
              <a:rPr lang="ru-RU" sz="2800" dirty="0" err="1" smtClean="0">
                <a:solidFill>
                  <a:srgbClr val="FF0000"/>
                </a:solidFill>
                <a:latin typeface="Comic Sans MS" pitchFamily="66" charset="0"/>
                <a:ea typeface="+mj-ea"/>
              </a:rPr>
              <a:t>s</a:t>
            </a:r>
            <a:r>
              <a:rPr lang="ru-RU" sz="2800" dirty="0" smtClean="0">
                <a:solidFill>
                  <a:schemeClr val="tx1"/>
                </a:solidFill>
                <a:latin typeface="Comic Sans MS" pitchFamily="66" charset="0"/>
                <a:ea typeface="+mj-ea"/>
              </a:rPr>
              <a:t> </a:t>
            </a:r>
            <a:endParaRPr lang="en-US" sz="2800" dirty="0" smtClean="0">
              <a:solidFill>
                <a:schemeClr val="tx1"/>
              </a:solidFill>
              <a:latin typeface="Comic Sans MS" pitchFamily="66" charset="0"/>
              <a:ea typeface="+mj-ea"/>
            </a:endParaRPr>
          </a:p>
          <a:p>
            <a:pPr marL="341313" indent="-341313" algn="l"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chemeClr val="tx1"/>
                </a:solidFill>
                <a:latin typeface="Comic Sans MS" pitchFamily="66" charset="0"/>
                <a:ea typeface="+mj-ea"/>
              </a:rPr>
              <a:t>      </a:t>
            </a:r>
            <a:r>
              <a:rPr lang="ru-RU" sz="2800" dirty="0" err="1" smtClean="0">
                <a:solidFill>
                  <a:schemeClr val="tx1"/>
                </a:solidFill>
                <a:latin typeface="Comic Sans MS" pitchFamily="66" charset="0"/>
                <a:ea typeface="+mj-ea"/>
              </a:rPr>
              <a:t>apple</a:t>
            </a:r>
            <a:r>
              <a:rPr lang="ru-RU" sz="2800" dirty="0" smtClean="0">
                <a:solidFill>
                  <a:schemeClr val="tx1"/>
                </a:solidFill>
                <a:latin typeface="Comic Sans MS" pitchFamily="66" charset="0"/>
                <a:ea typeface="+mj-ea"/>
              </a:rPr>
              <a:t> - </a:t>
            </a:r>
            <a:r>
              <a:rPr lang="ru-RU" sz="2800" dirty="0" err="1" smtClean="0">
                <a:solidFill>
                  <a:schemeClr val="tx1"/>
                </a:solidFill>
                <a:latin typeface="Comic Sans MS" pitchFamily="66" charset="0"/>
                <a:ea typeface="+mj-ea"/>
              </a:rPr>
              <a:t>apple</a:t>
            </a:r>
            <a:r>
              <a:rPr lang="ru-RU" sz="2800" dirty="0" err="1" smtClean="0">
                <a:solidFill>
                  <a:srgbClr val="FF0000"/>
                </a:solidFill>
                <a:latin typeface="Comic Sans MS" pitchFamily="66" charset="0"/>
                <a:ea typeface="+mj-ea"/>
              </a:rPr>
              <a:t>s</a:t>
            </a:r>
            <a:r>
              <a:rPr lang="ru-RU" sz="2800" dirty="0" smtClean="0">
                <a:solidFill>
                  <a:schemeClr val="tx1"/>
                </a:solidFill>
                <a:latin typeface="Comic Sans MS" pitchFamily="66" charset="0"/>
                <a:ea typeface="+mj-ea"/>
              </a:rPr>
              <a:t> </a:t>
            </a:r>
            <a:r>
              <a:rPr lang="en-US" sz="2800" dirty="0" smtClean="0">
                <a:solidFill>
                  <a:schemeClr val="tx1"/>
                </a:solidFill>
                <a:latin typeface="Comic Sans MS" pitchFamily="66" charset="0"/>
                <a:ea typeface="+mj-ea"/>
              </a:rPr>
              <a:t>                       </a:t>
            </a:r>
            <a:r>
              <a:rPr lang="ru-RU" sz="2800" dirty="0" err="1" smtClean="0">
                <a:solidFill>
                  <a:schemeClr val="tx1"/>
                </a:solidFill>
                <a:latin typeface="Comic Sans MS" pitchFamily="66" charset="0"/>
                <a:ea typeface="+mj-ea"/>
              </a:rPr>
              <a:t>parrot</a:t>
            </a:r>
            <a:r>
              <a:rPr lang="ru-RU" sz="2800" dirty="0" smtClean="0">
                <a:solidFill>
                  <a:schemeClr val="tx1"/>
                </a:solidFill>
                <a:latin typeface="Comic Sans MS" pitchFamily="66" charset="0"/>
                <a:ea typeface="+mj-ea"/>
              </a:rPr>
              <a:t> – </a:t>
            </a:r>
            <a:r>
              <a:rPr lang="ru-RU" sz="2800" dirty="0" err="1" smtClean="0">
                <a:solidFill>
                  <a:schemeClr val="tx1"/>
                </a:solidFill>
                <a:latin typeface="Comic Sans MS" pitchFamily="66" charset="0"/>
                <a:ea typeface="+mj-ea"/>
              </a:rPr>
              <a:t>parrot</a:t>
            </a:r>
            <a:r>
              <a:rPr lang="ru-RU" sz="2800" dirty="0" err="1" smtClean="0">
                <a:solidFill>
                  <a:srgbClr val="FF0000"/>
                </a:solidFill>
                <a:latin typeface="Comic Sans MS" pitchFamily="66" charset="0"/>
                <a:ea typeface="+mj-ea"/>
              </a:rPr>
              <a:t>s</a:t>
            </a:r>
            <a:r>
              <a:rPr lang="ru-RU" sz="2800" dirty="0" smtClean="0">
                <a:solidFill>
                  <a:schemeClr val="tx1"/>
                </a:solidFill>
                <a:latin typeface="Comic Sans MS" pitchFamily="66" charset="0"/>
                <a:ea typeface="+mj-ea"/>
              </a:rPr>
              <a:t> </a:t>
            </a:r>
            <a:r>
              <a:rPr lang="en-US" sz="2800" dirty="0" smtClean="0">
                <a:solidFill>
                  <a:schemeClr val="tx1"/>
                </a:solidFill>
                <a:latin typeface="Comic Sans MS" pitchFamily="66" charset="0"/>
                <a:ea typeface="+mj-ea"/>
              </a:rPr>
              <a:t>                                     </a:t>
            </a:r>
          </a:p>
          <a:p>
            <a:pPr marL="341313" indent="-341313" algn="l"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chemeClr val="tx1"/>
                </a:solidFill>
                <a:latin typeface="Comic Sans MS" pitchFamily="66" charset="0"/>
                <a:ea typeface="+mj-ea"/>
              </a:rPr>
              <a:t>    </a:t>
            </a:r>
            <a:r>
              <a:rPr lang="ru-RU" sz="2800" dirty="0" err="1" smtClean="0">
                <a:solidFill>
                  <a:schemeClr val="tx1"/>
                </a:solidFill>
                <a:latin typeface="Comic Sans MS" pitchFamily="66" charset="0"/>
                <a:ea typeface="+mj-ea"/>
              </a:rPr>
              <a:t>doctor</a:t>
            </a:r>
            <a:r>
              <a:rPr lang="ru-RU" sz="2800" dirty="0" smtClean="0">
                <a:solidFill>
                  <a:schemeClr val="tx1"/>
                </a:solidFill>
                <a:latin typeface="Comic Sans MS" pitchFamily="66" charset="0"/>
                <a:ea typeface="+mj-ea"/>
              </a:rPr>
              <a:t> - </a:t>
            </a:r>
            <a:r>
              <a:rPr lang="ru-RU" sz="2800" dirty="0" err="1" smtClean="0">
                <a:solidFill>
                  <a:schemeClr val="tx1"/>
                </a:solidFill>
                <a:latin typeface="Comic Sans MS" pitchFamily="66" charset="0"/>
                <a:ea typeface="+mj-ea"/>
              </a:rPr>
              <a:t>doctor</a:t>
            </a:r>
            <a:r>
              <a:rPr lang="ru-RU" sz="2800" dirty="0" err="1" smtClean="0">
                <a:solidFill>
                  <a:srgbClr val="FF0000"/>
                </a:solidFill>
                <a:latin typeface="Comic Sans MS" pitchFamily="66" charset="0"/>
                <a:ea typeface="+mj-ea"/>
              </a:rPr>
              <a:t>s</a:t>
            </a:r>
            <a:r>
              <a:rPr lang="ru-RU" sz="2800" dirty="0" smtClean="0">
                <a:solidFill>
                  <a:schemeClr val="tx1"/>
                </a:solidFill>
                <a:latin typeface="Comic Sans MS" pitchFamily="66" charset="0"/>
                <a:ea typeface="+mj-ea"/>
              </a:rPr>
              <a:t> </a:t>
            </a:r>
            <a:r>
              <a:rPr lang="en-US" sz="2800" dirty="0" smtClean="0">
                <a:solidFill>
                  <a:schemeClr val="tx1"/>
                </a:solidFill>
                <a:latin typeface="Comic Sans MS" pitchFamily="66" charset="0"/>
                <a:ea typeface="+mj-ea"/>
              </a:rPr>
              <a:t>                    mistake-mistake</a:t>
            </a:r>
            <a:r>
              <a:rPr lang="en-US" sz="2800" dirty="0" smtClean="0">
                <a:solidFill>
                  <a:srgbClr val="FF0000"/>
                </a:solidFill>
                <a:latin typeface="Comic Sans MS" pitchFamily="66" charset="0"/>
                <a:ea typeface="+mj-ea"/>
              </a:rPr>
              <a:t>s</a:t>
            </a:r>
          </a:p>
          <a:p>
            <a:pPr marL="341313" indent="-341313" algn="l"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chemeClr val="tx1"/>
                </a:solidFill>
                <a:latin typeface="Comic Sans MS" pitchFamily="66" charset="0"/>
                <a:ea typeface="+mj-ea"/>
              </a:rPr>
              <a:t>             </a:t>
            </a:r>
            <a:r>
              <a:rPr lang="en-US" sz="2800" dirty="0" smtClean="0">
                <a:solidFill>
                  <a:srgbClr val="FF0000"/>
                </a:solidFill>
                <a:latin typeface="Comic Sans MS" pitchFamily="66" charset="0"/>
                <a:ea typeface="+mj-ea"/>
              </a:rPr>
              <a:t>BUT</a:t>
            </a:r>
          </a:p>
          <a:p>
            <a:pPr marL="341313" indent="-341313" algn="l"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chemeClr val="tx1"/>
                </a:solidFill>
                <a:latin typeface="Comic Sans MS" pitchFamily="66" charset="0"/>
                <a:ea typeface="+mj-ea"/>
              </a:rPr>
              <a:t>      place - places</a:t>
            </a:r>
          </a:p>
          <a:p>
            <a:pPr marL="341313" indent="-341313" algn="l"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chemeClr val="tx1"/>
                </a:solidFill>
                <a:latin typeface="Comic Sans MS" pitchFamily="66" charset="0"/>
                <a:ea typeface="+mj-ea"/>
              </a:rPr>
              <a:t>     judge- judges</a:t>
            </a:r>
          </a:p>
          <a:p>
            <a:pPr marL="341313" indent="-341313" algn="l"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smtClean="0">
              <a:solidFill>
                <a:schemeClr val="tx1"/>
              </a:solidFill>
              <a:latin typeface="Comic Sans MS" pitchFamily="66" charset="0"/>
              <a:ea typeface="+mj-ea"/>
            </a:endParaRPr>
          </a:p>
          <a:p>
            <a:pPr marL="341313" indent="-341313" algn="l"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200" dirty="0" smtClean="0">
                <a:solidFill>
                  <a:schemeClr val="tx1"/>
                </a:solidFill>
                <a:latin typeface="Comic Sans MS" pitchFamily="66" charset="0"/>
                <a:ea typeface="+mj-ea"/>
              </a:rPr>
              <a:t>             click on and check your idea </a:t>
            </a:r>
          </a:p>
          <a:p>
            <a:pPr marL="341313" indent="-341313" algn="l"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smtClean="0">
              <a:solidFill>
                <a:schemeClr val="tx1"/>
              </a:solidFill>
              <a:latin typeface="Comic Sans MS" pitchFamily="66" charset="0"/>
              <a:ea typeface="+mj-ea"/>
            </a:endParaRPr>
          </a:p>
          <a:p>
            <a:pPr marL="341313" indent="-341313" algn="l"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rgbClr val="333399"/>
                </a:solidFill>
                <a:latin typeface="Comic Sans MS" pitchFamily="66" charset="0"/>
                <a:ea typeface="+mj-ea"/>
              </a:rPr>
              <a:t> </a:t>
            </a:r>
            <a:endParaRPr lang="ru-RU" sz="2800" dirty="0" smtClean="0">
              <a:solidFill>
                <a:srgbClr val="333399"/>
              </a:solidFill>
              <a:latin typeface="Comic Sans MS" pitchFamily="66" charset="0"/>
              <a:ea typeface="+mj-ea"/>
            </a:endParaRPr>
          </a:p>
        </p:txBody>
      </p:sp>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11461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07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188913"/>
            <a:ext cx="149701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77" name="Text Box 4"/>
          <p:cNvSpPr txBox="1">
            <a:spLocks noChangeArrowheads="1"/>
          </p:cNvSpPr>
          <p:nvPr/>
        </p:nvSpPr>
        <p:spPr bwMode="auto">
          <a:xfrm>
            <a:off x="838200" y="62484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ru-RU" altLang="ru-RU"/>
          </a:p>
        </p:txBody>
      </p:sp>
      <p:sp>
        <p:nvSpPr>
          <p:cNvPr id="2054" name="Text Box 5"/>
          <p:cNvSpPr txBox="1">
            <a:spLocks noChangeArrowheads="1"/>
          </p:cNvSpPr>
          <p:nvPr/>
        </p:nvSpPr>
        <p:spPr bwMode="auto">
          <a:xfrm>
            <a:off x="1763713" y="549275"/>
            <a:ext cx="20494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hangingPunct="1">
              <a:spcBef>
                <a:spcPts val="1500"/>
              </a:spcBef>
              <a:buClr>
                <a:srgbClr val="333399"/>
              </a:buClr>
              <a:buFont typeface="Comic Sans MS" panose="030F0702030302020204" pitchFamily="66" charset="0"/>
              <a:buNone/>
            </a:pPr>
            <a:r>
              <a:rPr lang="en-US" altLang="ru-RU" sz="2400">
                <a:solidFill>
                  <a:schemeClr val="tx1"/>
                </a:solidFill>
                <a:latin typeface="Comic Sans MS" panose="030F0702030302020204" pitchFamily="66" charset="0"/>
              </a:rPr>
              <a:t>One  cat</a:t>
            </a:r>
          </a:p>
        </p:txBody>
      </p:sp>
      <p:sp>
        <p:nvSpPr>
          <p:cNvPr id="2055" name="Text Box 6"/>
          <p:cNvSpPr txBox="1">
            <a:spLocks noChangeArrowheads="1"/>
          </p:cNvSpPr>
          <p:nvPr/>
        </p:nvSpPr>
        <p:spPr bwMode="auto">
          <a:xfrm>
            <a:off x="4787900" y="549275"/>
            <a:ext cx="2574925"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hangingPunct="1">
              <a:spcBef>
                <a:spcPts val="1500"/>
              </a:spcBef>
              <a:buClr>
                <a:srgbClr val="333399"/>
              </a:buClr>
              <a:buFont typeface="Comic Sans MS" panose="030F0702030302020204" pitchFamily="66" charset="0"/>
              <a:buNone/>
            </a:pPr>
            <a:r>
              <a:rPr lang="en-US" altLang="ru-RU" sz="2400">
                <a:solidFill>
                  <a:schemeClr val="tx1"/>
                </a:solidFill>
                <a:latin typeface="Comic Sans MS" panose="030F0702030302020204" pitchFamily="66" charset="0"/>
              </a:rPr>
              <a:t>     Two cat</a:t>
            </a:r>
            <a:r>
              <a:rPr lang="en-US" altLang="ru-RU" sz="2400">
                <a:solidFill>
                  <a:srgbClr val="FF0000"/>
                </a:solidFill>
                <a:latin typeface="Comic Sans MS" panose="030F0702030302020204" pitchFamily="66" charset="0"/>
              </a:rPr>
              <a:t>s</a:t>
            </a:r>
          </a:p>
          <a:p>
            <a:pPr algn="ctr" eaLnBrk="1" hangingPunct="1">
              <a:spcBef>
                <a:spcPts val="1500"/>
              </a:spcBef>
              <a:buClr>
                <a:srgbClr val="333399"/>
              </a:buClr>
              <a:buFont typeface="Comic Sans MS" panose="030F0702030302020204" pitchFamily="66" charset="0"/>
              <a:buNone/>
            </a:pPr>
            <a:endParaRPr lang="en-US" altLang="ru-RU" sz="2400" b="1">
              <a:solidFill>
                <a:srgbClr val="333399"/>
              </a:solidFill>
              <a:latin typeface="Comic Sans MS" panose="030F0702030302020204" pitchFamily="66" charset="0"/>
            </a:endParaRPr>
          </a:p>
        </p:txBody>
      </p:sp>
      <p:cxnSp>
        <p:nvCxnSpPr>
          <p:cNvPr id="3080" name="Прямая со стрелкой 10"/>
          <p:cNvCxnSpPr>
            <a:cxnSpLocks noChangeShapeType="1"/>
          </p:cNvCxnSpPr>
          <p:nvPr/>
        </p:nvCxnSpPr>
        <p:spPr bwMode="auto">
          <a:xfrm flipH="1">
            <a:off x="3348038" y="2133600"/>
            <a:ext cx="1079500" cy="1428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81" name="Прямая со стрелкой 12"/>
          <p:cNvCxnSpPr>
            <a:cxnSpLocks noChangeShapeType="1"/>
          </p:cNvCxnSpPr>
          <p:nvPr/>
        </p:nvCxnSpPr>
        <p:spPr bwMode="auto">
          <a:xfrm>
            <a:off x="4572000" y="2133600"/>
            <a:ext cx="1008063" cy="1428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054">
                                            <p:txEl>
                                              <p:pRg st="0" end="0"/>
                                            </p:txEl>
                                          </p:spTgt>
                                        </p:tgtEl>
                                        <p:attrNameLst>
                                          <p:attrName>style.visibility</p:attrName>
                                        </p:attrNameLst>
                                      </p:cBhvr>
                                      <p:to>
                                        <p:strVal val="visible"/>
                                      </p:to>
                                    </p:set>
                                    <p:animEffect transition="in" filter="wipe(up)">
                                      <p:cBhvr>
                                        <p:cTn id="7" dur="3000"/>
                                        <p:tgtEl>
                                          <p:spTgt spid="20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055">
                                            <p:txEl>
                                              <p:pRg st="0" end="0"/>
                                            </p:txEl>
                                          </p:spTgt>
                                        </p:tgtEl>
                                        <p:attrNameLst>
                                          <p:attrName>style.visibility</p:attrName>
                                        </p:attrNameLst>
                                      </p:cBhvr>
                                      <p:to>
                                        <p:strVal val="visible"/>
                                      </p:to>
                                    </p:set>
                                    <p:animEffect transition="in" filter="wipe(up)">
                                      <p:cBhvr>
                                        <p:cTn id="12" dur="3000"/>
                                        <p:tgtEl>
                                          <p:spTgt spid="20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121">
                                            <p:txEl>
                                              <p:pRg st="3" end="3"/>
                                            </p:txEl>
                                          </p:spTgt>
                                        </p:tgtEl>
                                        <p:attrNameLst>
                                          <p:attrName>style.visibility</p:attrName>
                                        </p:attrNameLst>
                                      </p:cBhvr>
                                      <p:to>
                                        <p:strVal val="visible"/>
                                      </p:to>
                                    </p:set>
                                    <p:animEffect transition="in" filter="wipe(left)">
                                      <p:cBhvr>
                                        <p:cTn id="17" dur="3000"/>
                                        <p:tgtEl>
                                          <p:spTgt spid="512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mph" presetSubtype="0" fill="hold" nodeType="clickEffect">
                                  <p:stCondLst>
                                    <p:cond delay="0"/>
                                  </p:stCondLst>
                                  <p:childTnLst>
                                    <p:animRot by="21600000">
                                      <p:cBhvr>
                                        <p:cTn id="21" dur="2000" fill="hold"/>
                                        <p:tgtEl>
                                          <p:spTgt spid="5121">
                                            <p:txEl>
                                              <p:pRg st="7" end="7"/>
                                            </p:txEl>
                                          </p:spTgt>
                                        </p:tgtEl>
                                        <p:attrNameLst>
                                          <p:attrName>r</p:attrName>
                                        </p:attrNameLst>
                                      </p:cBhvr>
                                    </p:animRot>
                                  </p:childTnLst>
                                </p:cTn>
                              </p:par>
                              <p:par>
                                <p:cTn id="22" presetID="8" presetClass="emph" presetSubtype="0" fill="hold" nodeType="withEffect">
                                  <p:stCondLst>
                                    <p:cond delay="0"/>
                                  </p:stCondLst>
                                  <p:childTnLst>
                                    <p:animRot by="21600000">
                                      <p:cBhvr>
                                        <p:cTn id="23" dur="2000" fill="hold"/>
                                        <p:tgtEl>
                                          <p:spTgt spid="5121">
                                            <p:txEl>
                                              <p:pRg st="8" end="8"/>
                                            </p:txEl>
                                          </p:spTgt>
                                        </p:tgtEl>
                                        <p:attrNameLst>
                                          <p:attrName>r</p:attrName>
                                        </p:attrNameLst>
                                      </p:cBhvr>
                                    </p:animRot>
                                  </p:childTnLst>
                                </p:cTn>
                              </p:par>
                              <p:par>
                                <p:cTn id="24" presetID="8" presetClass="emph" presetSubtype="0" fill="hold" nodeType="withEffect">
                                  <p:stCondLst>
                                    <p:cond delay="0"/>
                                  </p:stCondLst>
                                  <p:childTnLst>
                                    <p:animRot by="21600000">
                                      <p:cBhvr>
                                        <p:cTn id="25" dur="2000" fill="hold"/>
                                        <p:tgtEl>
                                          <p:spTgt spid="5121">
                                            <p:txEl>
                                              <p:pRg st="9" end="9"/>
                                            </p:txEl>
                                          </p:spTgt>
                                        </p:tgtEl>
                                        <p:attrNameLst>
                                          <p:attrName>r</p:attrName>
                                        </p:attrNameLst>
                                      </p:cBhvr>
                                    </p:animRo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5121">
                                            <p:txEl>
                                              <p:pRg st="11" end="11"/>
                                            </p:txEl>
                                          </p:spTgt>
                                        </p:tgtEl>
                                        <p:attrNameLst>
                                          <p:attrName>style.visibility</p:attrName>
                                        </p:attrNameLst>
                                      </p:cBhvr>
                                      <p:to>
                                        <p:strVal val="visible"/>
                                      </p:to>
                                    </p:set>
                                    <p:animEffect transition="in" filter="wipe(left)">
                                      <p:cBhvr>
                                        <p:cTn id="30" dur="3000"/>
                                        <p:tgtEl>
                                          <p:spTgt spid="512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body"/>
          </p:nvPr>
        </p:nvSpPr>
        <p:spPr>
          <a:xfrm>
            <a:off x="0" y="0"/>
            <a:ext cx="9144000" cy="6858000"/>
          </a:xfrm>
          <a:solidFill>
            <a:srgbClr val="FFFFCC"/>
          </a:solidFill>
        </p:spPr>
        <p:txBody>
          <a:bodyPr anchor="t"/>
          <a:lstStyle/>
          <a:p>
            <a:pPr marL="341313" indent="-341313"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b="1" dirty="0" smtClean="0">
                <a:latin typeface="Comic Sans MS" pitchFamily="66" charset="0"/>
                <a:ea typeface="+mj-ea"/>
              </a:rPr>
              <a:t>Look at, analyze and guess </a:t>
            </a:r>
            <a:r>
              <a:rPr lang="ru-RU" sz="2000" b="1" dirty="0" smtClean="0">
                <a:latin typeface="Comic Sans MS" pitchFamily="66" charset="0"/>
                <a:ea typeface="+mj-ea"/>
              </a:rPr>
              <a:t/>
            </a:r>
            <a:br>
              <a:rPr lang="ru-RU" sz="2000" b="1" dirty="0" smtClean="0">
                <a:latin typeface="Comic Sans MS" pitchFamily="66" charset="0"/>
                <a:ea typeface="+mj-ea"/>
              </a:rPr>
            </a:br>
            <a:r>
              <a:rPr lang="ru-RU" sz="2000" b="1" dirty="0" smtClean="0">
                <a:latin typeface="Comic Sans MS" pitchFamily="66" charset="0"/>
                <a:ea typeface="+mj-ea"/>
              </a:rPr>
              <a:t/>
            </a:r>
            <a:br>
              <a:rPr lang="ru-RU" sz="2000" b="1" dirty="0" smtClean="0">
                <a:latin typeface="Comic Sans MS" pitchFamily="66" charset="0"/>
                <a:ea typeface="+mj-ea"/>
              </a:rPr>
            </a:br>
            <a:endParaRPr lang="en-US" sz="2000" b="1" dirty="0" smtClean="0">
              <a:latin typeface="Comic Sans MS" pitchFamily="66" charset="0"/>
              <a:ea typeface="+mj-ea"/>
            </a:endParaRPr>
          </a:p>
          <a:p>
            <a:pPr marL="341313" indent="-341313" algn="l"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000" dirty="0" smtClean="0">
              <a:latin typeface="Comic Sans MS" pitchFamily="66" charset="0"/>
              <a:ea typeface="+mj-ea"/>
            </a:endParaRPr>
          </a:p>
          <a:p>
            <a:pPr marL="341313" indent="-341313" algn="l"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000" dirty="0" smtClean="0">
              <a:latin typeface="Comic Sans MS" pitchFamily="66" charset="0"/>
              <a:ea typeface="+mj-ea"/>
            </a:endParaRP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b="1" dirty="0" smtClean="0">
                <a:solidFill>
                  <a:schemeClr val="tx1"/>
                </a:solidFill>
                <a:latin typeface="Comic Sans MS" pitchFamily="66" charset="0"/>
                <a:ea typeface="+mj-ea"/>
              </a:rPr>
              <a:t>How to pronounce the ending -</a:t>
            </a:r>
            <a:r>
              <a:rPr lang="en-US" sz="2800" b="1" dirty="0" smtClean="0">
                <a:solidFill>
                  <a:srgbClr val="FF0000"/>
                </a:solidFill>
                <a:latin typeface="Comic Sans MS" pitchFamily="66" charset="0"/>
                <a:ea typeface="+mj-ea"/>
              </a:rPr>
              <a:t>ES</a:t>
            </a:r>
            <a:r>
              <a:rPr lang="en-US" sz="2800" b="1" dirty="0" smtClean="0">
                <a:solidFill>
                  <a:schemeClr val="tx1"/>
                </a:solidFill>
                <a:latin typeface="Comic Sans MS" pitchFamily="66" charset="0"/>
                <a:ea typeface="+mj-ea"/>
              </a:rPr>
              <a:t>? When? </a:t>
            </a:r>
            <a:endParaRPr lang="en-US" sz="2000" dirty="0" smtClean="0">
              <a:latin typeface="Comic Sans MS" pitchFamily="66" charset="0"/>
              <a:ea typeface="+mj-ea"/>
            </a:endParaRP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000" dirty="0" smtClean="0">
              <a:latin typeface="Comic Sans MS" pitchFamily="66" charset="0"/>
              <a:ea typeface="+mj-ea"/>
            </a:endParaRPr>
          </a:p>
          <a:p>
            <a:pPr marL="341313" indent="-341313" algn="just"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smtClean="0">
                <a:solidFill>
                  <a:schemeClr val="tx1"/>
                </a:solidFill>
                <a:latin typeface="Comic Sans MS" pitchFamily="66" charset="0"/>
                <a:ea typeface="+mj-ea"/>
              </a:rPr>
              <a:t>   </a:t>
            </a:r>
            <a:r>
              <a:rPr lang="ru-RU" sz="2800" dirty="0" smtClean="0">
                <a:solidFill>
                  <a:schemeClr val="tx1"/>
                </a:solidFill>
                <a:latin typeface="Comic Sans MS" pitchFamily="66" charset="0"/>
                <a:ea typeface="+mj-ea"/>
              </a:rPr>
              <a:t>[</a:t>
            </a:r>
            <a:r>
              <a:rPr lang="en-US" sz="2800" dirty="0" smtClean="0">
                <a:solidFill>
                  <a:schemeClr val="tx1"/>
                </a:solidFill>
                <a:latin typeface="Comic Sans MS" pitchFamily="66" charset="0"/>
                <a:ea typeface="+mj-ea"/>
              </a:rPr>
              <a:t>?]</a:t>
            </a:r>
            <a:r>
              <a:rPr lang="ru-RU" sz="2800" dirty="0" smtClean="0">
                <a:solidFill>
                  <a:schemeClr val="tx1"/>
                </a:solidFill>
                <a:latin typeface="Comic Sans MS" pitchFamily="66" charset="0"/>
                <a:ea typeface="+mj-ea"/>
              </a:rPr>
              <a:t> </a:t>
            </a:r>
            <a:r>
              <a:rPr lang="en-US" sz="1400" dirty="0" smtClean="0">
                <a:solidFill>
                  <a:schemeClr val="tx1"/>
                </a:solidFill>
                <a:latin typeface="Comic Sans MS" pitchFamily="66" charset="0"/>
                <a:ea typeface="+mj-ea"/>
              </a:rPr>
              <a:t>click on and check your idea</a:t>
            </a:r>
            <a:r>
              <a:rPr lang="en-US" sz="2800" dirty="0" smtClean="0">
                <a:solidFill>
                  <a:schemeClr val="tx1"/>
                </a:solidFill>
                <a:latin typeface="Comic Sans MS" pitchFamily="66" charset="0"/>
                <a:ea typeface="+mj-ea"/>
              </a:rPr>
              <a:t>                     </a:t>
            </a:r>
            <a:r>
              <a:rPr lang="ru-RU" sz="2800" dirty="0" smtClean="0">
                <a:solidFill>
                  <a:schemeClr val="tx1"/>
                </a:solidFill>
                <a:latin typeface="Comic Sans MS" pitchFamily="66" charset="0"/>
                <a:ea typeface="+mj-ea"/>
              </a:rPr>
              <a:t>[</a:t>
            </a:r>
            <a:r>
              <a:rPr lang="en-US" sz="2800" dirty="0" smtClean="0">
                <a:solidFill>
                  <a:schemeClr val="tx1"/>
                </a:solidFill>
                <a:latin typeface="Comic Sans MS" pitchFamily="66" charset="0"/>
                <a:ea typeface="+mj-ea"/>
              </a:rPr>
              <a:t>?] </a:t>
            </a:r>
            <a:r>
              <a:rPr lang="en-US" sz="1400" dirty="0" smtClean="0">
                <a:solidFill>
                  <a:schemeClr val="tx1"/>
                </a:solidFill>
                <a:latin typeface="Comic Sans MS" pitchFamily="66" charset="0"/>
                <a:ea typeface="+mj-ea"/>
              </a:rPr>
              <a:t>click on and check your idea </a:t>
            </a:r>
          </a:p>
          <a:p>
            <a:pPr marL="341313" indent="-341313" algn="just"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bus</a:t>
            </a:r>
            <a:r>
              <a:rPr lang="ru-RU" sz="2400" dirty="0" smtClean="0">
                <a:solidFill>
                  <a:schemeClr val="tx1"/>
                </a:solidFill>
                <a:latin typeface="Comic Sans MS" pitchFamily="66" charset="0"/>
                <a:ea typeface="+mj-ea"/>
              </a:rPr>
              <a:t> – </a:t>
            </a:r>
            <a:r>
              <a:rPr lang="ru-RU" sz="2400" dirty="0" err="1" smtClean="0">
                <a:solidFill>
                  <a:schemeClr val="tx1"/>
                </a:solidFill>
                <a:latin typeface="Comic Sans MS" pitchFamily="66" charset="0"/>
                <a:ea typeface="+mj-ea"/>
              </a:rPr>
              <a:t>bus</a:t>
            </a:r>
            <a:r>
              <a:rPr lang="ru-RU" sz="2400" dirty="0" err="1" smtClean="0">
                <a:solidFill>
                  <a:srgbClr val="FF0000"/>
                </a:solidFill>
                <a:latin typeface="Comic Sans MS" pitchFamily="66" charset="0"/>
                <a:ea typeface="+mj-ea"/>
              </a:rPr>
              <a:t>es</a:t>
            </a:r>
            <a:r>
              <a:rPr lang="en-US" sz="2400" dirty="0" smtClean="0">
                <a:solidFill>
                  <a:srgbClr val="FF0000"/>
                </a:solidFill>
                <a:latin typeface="Comic Sans MS" pitchFamily="66" charset="0"/>
                <a:ea typeface="+mj-ea"/>
              </a:rPr>
              <a:t> </a:t>
            </a:r>
            <a:r>
              <a:rPr lang="en-US"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potato</a:t>
            </a:r>
            <a:r>
              <a:rPr lang="ru-RU" sz="2400" dirty="0" smtClean="0">
                <a:solidFill>
                  <a:schemeClr val="tx1"/>
                </a:solidFill>
                <a:latin typeface="Comic Sans MS" pitchFamily="66" charset="0"/>
                <a:ea typeface="+mj-ea"/>
              </a:rPr>
              <a:t> – </a:t>
            </a:r>
            <a:r>
              <a:rPr lang="ru-RU" sz="2400" dirty="0" err="1" smtClean="0">
                <a:solidFill>
                  <a:schemeClr val="tx1"/>
                </a:solidFill>
                <a:latin typeface="Comic Sans MS" pitchFamily="66" charset="0"/>
                <a:ea typeface="+mj-ea"/>
              </a:rPr>
              <a:t>potato</a:t>
            </a:r>
            <a:r>
              <a:rPr lang="ru-RU" sz="2400" dirty="0" err="1" smtClean="0">
                <a:solidFill>
                  <a:srgbClr val="FF0000"/>
                </a:solidFill>
                <a:latin typeface="Comic Sans MS" pitchFamily="66" charset="0"/>
                <a:ea typeface="+mj-ea"/>
              </a:rPr>
              <a:t>es</a:t>
            </a:r>
            <a:endParaRPr lang="en-US" sz="2400" dirty="0" smtClean="0">
              <a:solidFill>
                <a:srgbClr val="FF0000"/>
              </a:solidFill>
              <a:latin typeface="Comic Sans MS" pitchFamily="66" charset="0"/>
              <a:ea typeface="+mj-ea"/>
            </a:endParaRPr>
          </a:p>
          <a:p>
            <a:pPr marL="341313" indent="-341313" algn="just"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glass</a:t>
            </a:r>
            <a:r>
              <a:rPr lang="ru-RU" sz="2400" dirty="0" smtClean="0">
                <a:solidFill>
                  <a:schemeClr val="tx1"/>
                </a:solidFill>
                <a:latin typeface="Comic Sans MS" pitchFamily="66" charset="0"/>
                <a:ea typeface="+mj-ea"/>
              </a:rPr>
              <a:t> - </a:t>
            </a:r>
            <a:r>
              <a:rPr lang="ru-RU" sz="2400" dirty="0" err="1" smtClean="0">
                <a:solidFill>
                  <a:schemeClr val="tx1"/>
                </a:solidFill>
                <a:latin typeface="Comic Sans MS" pitchFamily="66" charset="0"/>
                <a:ea typeface="+mj-ea"/>
              </a:rPr>
              <a:t>glass</a:t>
            </a:r>
            <a:r>
              <a:rPr lang="ru-RU" sz="2400" dirty="0" err="1" smtClean="0">
                <a:solidFill>
                  <a:srgbClr val="FF0000"/>
                </a:solidFill>
                <a:latin typeface="Comic Sans MS" pitchFamily="66" charset="0"/>
                <a:ea typeface="+mj-ea"/>
              </a:rPr>
              <a:t>es</a:t>
            </a:r>
            <a:r>
              <a:rPr lang="en-US" sz="2400" dirty="0" smtClean="0">
                <a:solidFill>
                  <a:srgbClr val="FF0000"/>
                </a:solidFill>
                <a:latin typeface="Comic Sans MS" pitchFamily="66" charset="0"/>
                <a:ea typeface="+mj-ea"/>
              </a:rPr>
              <a:t> </a:t>
            </a:r>
            <a:r>
              <a:rPr lang="en-US" sz="2400" dirty="0" smtClean="0">
                <a:solidFill>
                  <a:schemeClr val="tx1"/>
                </a:solidFill>
                <a:latin typeface="Comic Sans MS" pitchFamily="66" charset="0"/>
                <a:ea typeface="+mj-ea"/>
              </a:rPr>
              <a:t> </a:t>
            </a:r>
            <a:r>
              <a:rPr lang="ru-RU" sz="2400" dirty="0" smtClean="0">
                <a:solidFill>
                  <a:schemeClr val="tx1"/>
                </a:solidFill>
                <a:latin typeface="Comic Sans MS" pitchFamily="66" charset="0"/>
                <a:ea typeface="+mj-ea"/>
              </a:rPr>
              <a:t>                                </a:t>
            </a:r>
            <a:endParaRPr lang="en-US" sz="1200" dirty="0" smtClean="0">
              <a:solidFill>
                <a:schemeClr val="tx1"/>
              </a:solidFill>
              <a:latin typeface="Comic Sans MS" pitchFamily="66" charset="0"/>
              <a:ea typeface="+mj-ea"/>
            </a:endParaRPr>
          </a:p>
          <a:p>
            <a:pPr marL="341313" indent="-341313" algn="just"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brush</a:t>
            </a:r>
            <a:r>
              <a:rPr lang="ru-RU" sz="2400" dirty="0" smtClean="0">
                <a:solidFill>
                  <a:schemeClr val="tx1"/>
                </a:solidFill>
                <a:latin typeface="Comic Sans MS" pitchFamily="66" charset="0"/>
                <a:ea typeface="+mj-ea"/>
              </a:rPr>
              <a:t> – </a:t>
            </a:r>
            <a:r>
              <a:rPr lang="ru-RU" sz="2400" dirty="0" err="1" smtClean="0">
                <a:solidFill>
                  <a:schemeClr val="tx1"/>
                </a:solidFill>
                <a:latin typeface="Comic Sans MS" pitchFamily="66" charset="0"/>
                <a:ea typeface="+mj-ea"/>
              </a:rPr>
              <a:t>brush</a:t>
            </a:r>
            <a:r>
              <a:rPr lang="ru-RU" sz="2400" dirty="0" err="1" smtClean="0">
                <a:solidFill>
                  <a:srgbClr val="FF0000"/>
                </a:solidFill>
                <a:latin typeface="Comic Sans MS" pitchFamily="66" charset="0"/>
                <a:ea typeface="+mj-ea"/>
              </a:rPr>
              <a:t>es</a:t>
            </a:r>
            <a:endParaRPr lang="en-US" sz="2400" dirty="0" smtClean="0">
              <a:solidFill>
                <a:srgbClr val="FF0000"/>
              </a:solidFill>
              <a:latin typeface="Comic Sans MS" pitchFamily="66" charset="0"/>
              <a:ea typeface="+mj-ea"/>
            </a:endParaRPr>
          </a:p>
          <a:p>
            <a:pPr marL="341313" indent="-341313" algn="just"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bench</a:t>
            </a:r>
            <a:r>
              <a:rPr lang="ru-RU" sz="2400" dirty="0" smtClean="0">
                <a:solidFill>
                  <a:schemeClr val="tx1"/>
                </a:solidFill>
                <a:latin typeface="Comic Sans MS" pitchFamily="66" charset="0"/>
                <a:ea typeface="+mj-ea"/>
              </a:rPr>
              <a:t> - </a:t>
            </a:r>
            <a:r>
              <a:rPr lang="ru-RU" sz="2400" dirty="0" err="1" smtClean="0">
                <a:solidFill>
                  <a:schemeClr val="tx1"/>
                </a:solidFill>
                <a:latin typeface="Comic Sans MS" pitchFamily="66" charset="0"/>
                <a:ea typeface="+mj-ea"/>
              </a:rPr>
              <a:t>bench</a:t>
            </a:r>
            <a:r>
              <a:rPr lang="ru-RU" sz="2400" dirty="0" err="1" smtClean="0">
                <a:solidFill>
                  <a:srgbClr val="FF0000"/>
                </a:solidFill>
                <a:latin typeface="Comic Sans MS" pitchFamily="66" charset="0"/>
                <a:ea typeface="+mj-ea"/>
              </a:rPr>
              <a:t>es</a:t>
            </a:r>
            <a:r>
              <a:rPr lang="en-US" sz="2400" dirty="0" smtClean="0">
                <a:solidFill>
                  <a:srgbClr val="FF0000"/>
                </a:solidFill>
                <a:latin typeface="Comic Sans MS" pitchFamily="66" charset="0"/>
                <a:ea typeface="+mj-ea"/>
              </a:rPr>
              <a:t> </a:t>
            </a:r>
            <a:r>
              <a:rPr lang="en-US" sz="2400" dirty="0" smtClean="0">
                <a:solidFill>
                  <a:schemeClr val="tx1"/>
                </a:solidFill>
                <a:latin typeface="Comic Sans MS" pitchFamily="66" charset="0"/>
                <a:ea typeface="+mj-ea"/>
              </a:rPr>
              <a:t>                             </a:t>
            </a:r>
          </a:p>
          <a:p>
            <a:pPr marL="341313" indent="-341313" algn="just"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smtClean="0">
              <a:solidFill>
                <a:schemeClr val="tx1"/>
              </a:solidFill>
              <a:latin typeface="Comic Sans MS" pitchFamily="66" charset="0"/>
              <a:ea typeface="+mj-ea"/>
            </a:endParaRPr>
          </a:p>
          <a:p>
            <a:pPr marL="341313" indent="-341313" algn="just"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Comic Sans MS" pitchFamily="66" charset="0"/>
                <a:ea typeface="+mj-ea"/>
              </a:rPr>
              <a:t>                                                                       </a:t>
            </a:r>
            <a:r>
              <a:rPr lang="en-US" sz="2400" dirty="0" smtClean="0">
                <a:solidFill>
                  <a:srgbClr val="FF0000"/>
                </a:solidFill>
                <a:latin typeface="Comic Sans MS" pitchFamily="66" charset="0"/>
                <a:ea typeface="+mj-ea"/>
              </a:rPr>
              <a:t>BUT</a:t>
            </a:r>
            <a:endParaRPr lang="en-US" sz="2400" dirty="0" smtClean="0">
              <a:solidFill>
                <a:schemeClr val="tx1"/>
              </a:solidFill>
              <a:latin typeface="Comic Sans MS" pitchFamily="66" charset="0"/>
              <a:ea typeface="+mj-ea"/>
            </a:endParaRPr>
          </a:p>
          <a:p>
            <a:pPr marL="341313" indent="-341313" algn="just"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Comic Sans MS" pitchFamily="66" charset="0"/>
                <a:ea typeface="+mj-ea"/>
              </a:rPr>
              <a:t>                                                                radio - radio</a:t>
            </a:r>
            <a:r>
              <a:rPr lang="en-US" sz="2400" dirty="0" smtClean="0">
                <a:solidFill>
                  <a:srgbClr val="FF0000"/>
                </a:solidFill>
                <a:latin typeface="Comic Sans MS" pitchFamily="66" charset="0"/>
                <a:ea typeface="+mj-ea"/>
              </a:rPr>
              <a:t>s</a:t>
            </a:r>
          </a:p>
          <a:p>
            <a:pPr marL="341313" indent="-341313" algn="just"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piano</a:t>
            </a:r>
            <a:r>
              <a:rPr lang="ru-RU" sz="2400" dirty="0" smtClean="0">
                <a:solidFill>
                  <a:schemeClr val="tx1"/>
                </a:solidFill>
                <a:latin typeface="Comic Sans MS" pitchFamily="66" charset="0"/>
                <a:ea typeface="+mj-ea"/>
              </a:rPr>
              <a:t> - </a:t>
            </a:r>
            <a:r>
              <a:rPr lang="ru-RU" sz="2400" dirty="0" err="1" smtClean="0">
                <a:solidFill>
                  <a:schemeClr val="tx1"/>
                </a:solidFill>
                <a:latin typeface="Comic Sans MS" pitchFamily="66" charset="0"/>
                <a:ea typeface="+mj-ea"/>
              </a:rPr>
              <a:t>piano</a:t>
            </a:r>
            <a:r>
              <a:rPr lang="ru-RU" sz="2400" dirty="0" err="1" smtClean="0">
                <a:solidFill>
                  <a:srgbClr val="FF0000"/>
                </a:solidFill>
                <a:latin typeface="Comic Sans MS" pitchFamily="66" charset="0"/>
                <a:ea typeface="+mj-ea"/>
              </a:rPr>
              <a:t>s</a:t>
            </a:r>
            <a:endParaRPr lang="en-US" sz="2400" dirty="0" smtClean="0">
              <a:solidFill>
                <a:srgbClr val="FF0000"/>
              </a:solidFill>
              <a:latin typeface="Comic Sans MS" pitchFamily="66" charset="0"/>
              <a:ea typeface="+mj-ea"/>
            </a:endParaRPr>
          </a:p>
          <a:p>
            <a:pPr marL="341313" indent="-341313" algn="l"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rgbClr val="333399"/>
                </a:solidFill>
                <a:latin typeface="Comic Sans MS" pitchFamily="66" charset="0"/>
                <a:ea typeface="+mj-ea"/>
              </a:rPr>
              <a:t>                                                                </a:t>
            </a:r>
            <a:r>
              <a:rPr lang="ru-RU" sz="2300" dirty="0" err="1" smtClean="0">
                <a:solidFill>
                  <a:schemeClr val="tx1"/>
                </a:solidFill>
                <a:latin typeface="Comic Sans MS" pitchFamily="66" charset="0"/>
                <a:ea typeface="+mj-ea"/>
              </a:rPr>
              <a:t>photo</a:t>
            </a:r>
            <a:r>
              <a:rPr lang="ru-RU" sz="2300" dirty="0" smtClean="0">
                <a:solidFill>
                  <a:schemeClr val="tx1"/>
                </a:solidFill>
                <a:latin typeface="Comic Sans MS" pitchFamily="66" charset="0"/>
                <a:ea typeface="+mj-ea"/>
              </a:rPr>
              <a:t> - </a:t>
            </a:r>
            <a:r>
              <a:rPr lang="ru-RU" sz="2300" dirty="0" err="1" smtClean="0">
                <a:solidFill>
                  <a:schemeClr val="tx1"/>
                </a:solidFill>
                <a:latin typeface="Comic Sans MS" pitchFamily="66" charset="0"/>
                <a:ea typeface="+mj-ea"/>
              </a:rPr>
              <a:t>phot</a:t>
            </a:r>
            <a:r>
              <a:rPr lang="ru-RU" sz="2400" dirty="0" err="1" smtClean="0">
                <a:solidFill>
                  <a:schemeClr val="tx1"/>
                </a:solidFill>
                <a:latin typeface="Comic Sans MS" pitchFamily="66" charset="0"/>
                <a:ea typeface="+mj-ea"/>
              </a:rPr>
              <a:t>o</a:t>
            </a:r>
            <a:r>
              <a:rPr lang="ru-RU" sz="2400" dirty="0" err="1" smtClean="0">
                <a:solidFill>
                  <a:srgbClr val="FF0000"/>
                </a:solidFill>
                <a:latin typeface="Comic Sans MS" pitchFamily="66" charset="0"/>
                <a:ea typeface="+mj-ea"/>
              </a:rPr>
              <a:t>s</a:t>
            </a:r>
            <a:r>
              <a:rPr lang="ru-RU" sz="2400" dirty="0" smtClean="0">
                <a:solidFill>
                  <a:srgbClr val="FF0000"/>
                </a:solidFill>
                <a:latin typeface="Comic Sans MS" pitchFamily="66" charset="0"/>
                <a:ea typeface="+mj-ea"/>
              </a:rPr>
              <a:t> </a:t>
            </a:r>
            <a:r>
              <a:rPr lang="ru-RU" sz="2400" dirty="0" smtClean="0">
                <a:solidFill>
                  <a:srgbClr val="333399"/>
                </a:solidFill>
                <a:latin typeface="Comic Sans MS" pitchFamily="66" charset="0"/>
                <a:ea typeface="+mj-ea"/>
              </a:rPr>
              <a:t/>
            </a:r>
            <a:br>
              <a:rPr lang="ru-RU" sz="2400" dirty="0" smtClean="0">
                <a:solidFill>
                  <a:srgbClr val="333399"/>
                </a:solidFill>
                <a:latin typeface="Comic Sans MS" pitchFamily="66" charset="0"/>
                <a:ea typeface="+mj-ea"/>
              </a:rPr>
            </a:br>
            <a:r>
              <a:rPr lang="en-US" sz="2400" dirty="0" smtClean="0">
                <a:solidFill>
                  <a:srgbClr val="333399"/>
                </a:solidFill>
                <a:latin typeface="Comic Sans MS" pitchFamily="66" charset="0"/>
                <a:ea typeface="+mj-ea"/>
              </a:rPr>
              <a:t>                                                             </a:t>
            </a:r>
            <a:r>
              <a:rPr lang="ru-RU" sz="2400" dirty="0" err="1" smtClean="0">
                <a:solidFill>
                  <a:schemeClr val="tx1"/>
                </a:solidFill>
                <a:latin typeface="Comic Sans MS" pitchFamily="66" charset="0"/>
                <a:ea typeface="+mj-ea"/>
              </a:rPr>
              <a:t>video</a:t>
            </a:r>
            <a:r>
              <a:rPr lang="ru-RU" sz="2400" dirty="0" smtClean="0">
                <a:solidFill>
                  <a:schemeClr val="tx1"/>
                </a:solidFill>
                <a:latin typeface="Comic Sans MS" pitchFamily="66" charset="0"/>
                <a:ea typeface="+mj-ea"/>
              </a:rPr>
              <a:t> - </a:t>
            </a:r>
            <a:r>
              <a:rPr lang="ru-RU" sz="2400" dirty="0" err="1" smtClean="0">
                <a:solidFill>
                  <a:schemeClr val="tx1"/>
                </a:solidFill>
                <a:latin typeface="Comic Sans MS" pitchFamily="66" charset="0"/>
                <a:ea typeface="+mj-ea"/>
              </a:rPr>
              <a:t>video</a:t>
            </a:r>
            <a:r>
              <a:rPr lang="ru-RU" sz="2400" dirty="0" err="1" smtClean="0">
                <a:solidFill>
                  <a:srgbClr val="FF0000"/>
                </a:solidFill>
                <a:latin typeface="Comic Sans MS" pitchFamily="66" charset="0"/>
                <a:ea typeface="+mj-ea"/>
              </a:rPr>
              <a:t>s</a:t>
            </a:r>
            <a:r>
              <a:rPr lang="ru-RU" sz="2400" dirty="0" smtClean="0">
                <a:solidFill>
                  <a:srgbClr val="FF0000"/>
                </a:solidFill>
                <a:latin typeface="Comic Sans MS" pitchFamily="66" charset="0"/>
                <a:ea typeface="+mj-ea"/>
              </a:rPr>
              <a:t> </a:t>
            </a:r>
          </a:p>
        </p:txBody>
      </p:sp>
      <p:pic>
        <p:nvPicPr>
          <p:cNvPr id="409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1439863"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4100"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1725" y="188913"/>
            <a:ext cx="1443038"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101" name="Text Box 4"/>
          <p:cNvSpPr txBox="1">
            <a:spLocks noChangeArrowheads="1"/>
          </p:cNvSpPr>
          <p:nvPr/>
        </p:nvSpPr>
        <p:spPr bwMode="auto">
          <a:xfrm>
            <a:off x="914400" y="4800600"/>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ru-RU" altLang="ru-RU"/>
          </a:p>
        </p:txBody>
      </p:sp>
      <p:sp>
        <p:nvSpPr>
          <p:cNvPr id="3078" name="Text Box 5"/>
          <p:cNvSpPr txBox="1">
            <a:spLocks noChangeArrowheads="1"/>
          </p:cNvSpPr>
          <p:nvPr/>
        </p:nvSpPr>
        <p:spPr bwMode="auto">
          <a:xfrm>
            <a:off x="1476375" y="476250"/>
            <a:ext cx="21336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hangingPunct="1">
              <a:spcBef>
                <a:spcPts val="1500"/>
              </a:spcBef>
              <a:buClr>
                <a:srgbClr val="333399"/>
              </a:buClr>
              <a:buFont typeface="Comic Sans MS" panose="030F0702030302020204" pitchFamily="66" charset="0"/>
              <a:buNone/>
            </a:pPr>
            <a:r>
              <a:rPr lang="en-US" altLang="ru-RU" sz="2400">
                <a:solidFill>
                  <a:schemeClr val="tx1"/>
                </a:solidFill>
                <a:latin typeface="Comic Sans MS" panose="030F0702030302020204" pitchFamily="66" charset="0"/>
              </a:rPr>
              <a:t>A fox</a:t>
            </a:r>
          </a:p>
        </p:txBody>
      </p:sp>
      <p:sp>
        <p:nvSpPr>
          <p:cNvPr id="3079" name="Text Box 6"/>
          <p:cNvSpPr txBox="1">
            <a:spLocks noChangeArrowheads="1"/>
          </p:cNvSpPr>
          <p:nvPr/>
        </p:nvSpPr>
        <p:spPr bwMode="auto">
          <a:xfrm>
            <a:off x="4932363" y="476250"/>
            <a:ext cx="26638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hangingPunct="1">
              <a:spcBef>
                <a:spcPts val="1500"/>
              </a:spcBef>
              <a:buClr>
                <a:srgbClr val="333399"/>
              </a:buClr>
              <a:buFont typeface="Comic Sans MS" panose="030F0702030302020204" pitchFamily="66" charset="0"/>
              <a:buNone/>
            </a:pPr>
            <a:r>
              <a:rPr lang="en-US" altLang="ru-RU" sz="2400">
                <a:solidFill>
                  <a:schemeClr val="tx1"/>
                </a:solidFill>
                <a:latin typeface="Comic Sans MS" panose="030F0702030302020204" pitchFamily="66" charset="0"/>
              </a:rPr>
              <a:t>Two fox</a:t>
            </a:r>
            <a:r>
              <a:rPr lang="en-US" altLang="ru-RU" sz="2400">
                <a:solidFill>
                  <a:srgbClr val="FF0000"/>
                </a:solidFill>
                <a:latin typeface="Comic Sans MS" panose="030F0702030302020204" pitchFamily="66" charset="0"/>
              </a:rPr>
              <a:t>es</a:t>
            </a:r>
          </a:p>
        </p:txBody>
      </p:sp>
    </p:spTree>
  </p:cSld>
  <p:clrMapOvr>
    <a:masterClrMapping/>
  </p:clrMapOvr>
  <p:transition spd="med"/>
  <p:timing>
    <p:tnLst>
      <p:par>
        <p:cTn id="1" dur="indefinite" nodeType="tmRoot">
          <p:childTnLst>
            <p:seq concurrent="1" nextAc="seek">
              <p:cTn id="2" dur="0"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 calcmode="lin" valueType="num">
                                      <p:cBhvr additive="base">
                                        <p:cTn id="7" dur="3000" fill="hold"/>
                                        <p:tgtEl>
                                          <p:spTgt spid="3078">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07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3079">
                                            <p:txEl>
                                              <p:pRg st="0" end="0"/>
                                            </p:txEl>
                                          </p:spTgt>
                                        </p:tgtEl>
                                        <p:attrNameLst>
                                          <p:attrName>style.visibility</p:attrName>
                                        </p:attrNameLst>
                                      </p:cBhvr>
                                      <p:to>
                                        <p:strVal val="visible"/>
                                      </p:to>
                                    </p:set>
                                    <p:animEffect transition="in" filter="wipe(up)">
                                      <p:cBhvr>
                                        <p:cTn id="13" dur="3000"/>
                                        <p:tgtEl>
                                          <p:spTgt spid="307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6145">
                                            <p:txEl>
                                              <p:pRg st="5" end="5"/>
                                            </p:txEl>
                                          </p:spTgt>
                                        </p:tgtEl>
                                        <p:attrNameLst>
                                          <p:attrName>style.visibility</p:attrName>
                                        </p:attrNameLst>
                                      </p:cBhvr>
                                      <p:to>
                                        <p:strVal val="visible"/>
                                      </p:to>
                                    </p:set>
                                    <p:animEffect transition="in" filter="wipe(left)">
                                      <p:cBhvr>
                                        <p:cTn id="18" dur="5000"/>
                                        <p:tgtEl>
                                          <p:spTgt spid="6145">
                                            <p:txEl>
                                              <p:pRg st="5" end="5"/>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mph" presetSubtype="0" fill="hold" nodeType="clickEffect">
                                  <p:stCondLst>
                                    <p:cond delay="0"/>
                                  </p:stCondLst>
                                  <p:childTnLst>
                                    <p:animRot by="21600000">
                                      <p:cBhvr>
                                        <p:cTn id="22" dur="2000" fill="hold"/>
                                        <p:tgtEl>
                                          <p:spTgt spid="6145">
                                            <p:txEl>
                                              <p:pRg st="11" end="11"/>
                                            </p:txEl>
                                          </p:spTgt>
                                        </p:tgtEl>
                                        <p:attrNameLst>
                                          <p:attrName>r</p:attrName>
                                        </p:attrNameLst>
                                      </p:cBhvr>
                                    </p:animRot>
                                  </p:childTnLst>
                                </p:cTn>
                              </p:par>
                              <p:par>
                                <p:cTn id="23" presetID="8" presetClass="emph" presetSubtype="0" fill="hold" nodeType="withEffect">
                                  <p:stCondLst>
                                    <p:cond delay="0"/>
                                  </p:stCondLst>
                                  <p:childTnLst>
                                    <p:animRot by="21600000">
                                      <p:cBhvr>
                                        <p:cTn id="24" dur="2000" fill="hold"/>
                                        <p:tgtEl>
                                          <p:spTgt spid="6145">
                                            <p:txEl>
                                              <p:pRg st="12" end="12"/>
                                            </p:txEl>
                                          </p:spTgt>
                                        </p:tgtEl>
                                        <p:attrNameLst>
                                          <p:attrName>r</p:attrName>
                                        </p:attrNameLst>
                                      </p:cBhvr>
                                    </p:animRot>
                                  </p:childTnLst>
                                </p:cTn>
                              </p:par>
                              <p:par>
                                <p:cTn id="25" presetID="8" presetClass="emph" presetSubtype="0" fill="hold" nodeType="withEffect">
                                  <p:stCondLst>
                                    <p:cond delay="0"/>
                                  </p:stCondLst>
                                  <p:childTnLst>
                                    <p:animRot by="21600000">
                                      <p:cBhvr>
                                        <p:cTn id="26" dur="2000" fill="hold"/>
                                        <p:tgtEl>
                                          <p:spTgt spid="6145">
                                            <p:txEl>
                                              <p:pRg st="13" end="13"/>
                                            </p:txEl>
                                          </p:spTgt>
                                        </p:tgtEl>
                                        <p:attrNameLst>
                                          <p:attrName>r</p:attrName>
                                        </p:attrNameLst>
                                      </p:cBhvr>
                                    </p:animRot>
                                  </p:childTnLst>
                                </p:cTn>
                              </p:par>
                              <p:par>
                                <p:cTn id="27" presetID="8" presetClass="emph" presetSubtype="0" fill="hold" nodeType="withEffect">
                                  <p:stCondLst>
                                    <p:cond delay="0"/>
                                  </p:stCondLst>
                                  <p:childTnLst>
                                    <p:animRot by="21600000">
                                      <p:cBhvr>
                                        <p:cTn id="28" dur="2000" fill="hold"/>
                                        <p:tgtEl>
                                          <p:spTgt spid="6145">
                                            <p:txEl>
                                              <p:pRg st="14" end="1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body"/>
          </p:nvPr>
        </p:nvSpPr>
        <p:spPr>
          <a:xfrm>
            <a:off x="0" y="0"/>
            <a:ext cx="9144000" cy="6858000"/>
          </a:xfrm>
          <a:solidFill>
            <a:srgbClr val="FFFFCC"/>
          </a:solidFill>
        </p:spPr>
        <p:txBody>
          <a:bodyPr anchor="t"/>
          <a:lstStyle/>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b="1" dirty="0" smtClean="0">
                <a:latin typeface="Comic Sans MS" pitchFamily="66" charset="0"/>
                <a:ea typeface="+mj-ea"/>
              </a:rPr>
              <a:t>   Look at, analyze and guess</a:t>
            </a:r>
          </a:p>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b="1" dirty="0" smtClean="0">
              <a:latin typeface="Comic Sans MS" pitchFamily="66" charset="0"/>
              <a:ea typeface="+mj-ea"/>
            </a:endParaRPr>
          </a:p>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b="1" dirty="0" smtClean="0">
              <a:latin typeface="Comic Sans MS" pitchFamily="66" charset="0"/>
              <a:ea typeface="+mj-ea"/>
            </a:endParaRPr>
          </a:p>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b="1" dirty="0" smtClean="0">
              <a:latin typeface="Comic Sans MS" pitchFamily="66" charset="0"/>
              <a:ea typeface="+mj-ea"/>
            </a:endParaRPr>
          </a:p>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b="1" dirty="0" smtClean="0">
              <a:latin typeface="Comic Sans MS" pitchFamily="66" charset="0"/>
              <a:ea typeface="+mj-ea"/>
            </a:endParaRP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b="1" dirty="0" smtClean="0">
                <a:latin typeface="Comic Sans MS" pitchFamily="66" charset="0"/>
                <a:ea typeface="+mj-ea"/>
              </a:rPr>
              <a:t> </a:t>
            </a:r>
            <a:endParaRPr lang="en-US" sz="2800" b="1" dirty="0" smtClean="0">
              <a:solidFill>
                <a:schemeClr val="tx1"/>
              </a:solidFill>
              <a:latin typeface="Comic Sans MS" pitchFamily="66" charset="0"/>
              <a:ea typeface="+mj-ea"/>
            </a:endParaRP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b="1" dirty="0" smtClean="0">
                <a:solidFill>
                  <a:schemeClr val="tx1"/>
                </a:solidFill>
                <a:latin typeface="Comic Sans MS" pitchFamily="66" charset="0"/>
                <a:ea typeface="+mj-ea"/>
              </a:rPr>
              <a:t>How to pronounce the ending -</a:t>
            </a:r>
            <a:r>
              <a:rPr lang="en-US" sz="2800" b="1" dirty="0" smtClean="0">
                <a:solidFill>
                  <a:srgbClr val="FF0000"/>
                </a:solidFill>
                <a:latin typeface="Comic Sans MS" pitchFamily="66" charset="0"/>
                <a:ea typeface="+mj-ea"/>
              </a:rPr>
              <a:t>IES</a:t>
            </a:r>
            <a:r>
              <a:rPr lang="en-US" sz="2800" b="1" dirty="0" smtClean="0">
                <a:solidFill>
                  <a:schemeClr val="tx1"/>
                </a:solidFill>
                <a:latin typeface="Comic Sans MS" pitchFamily="66" charset="0"/>
                <a:ea typeface="+mj-ea"/>
              </a:rPr>
              <a:t>? </a:t>
            </a:r>
            <a:r>
              <a:rPr lang="ru-RU" sz="2800" b="1" dirty="0" smtClean="0">
                <a:latin typeface="Comic Sans MS" pitchFamily="66" charset="0"/>
                <a:ea typeface="+mj-ea"/>
              </a:rPr>
              <a:t/>
            </a:r>
            <a:br>
              <a:rPr lang="ru-RU" sz="2800" b="1" dirty="0" smtClean="0">
                <a:latin typeface="Comic Sans MS" pitchFamily="66" charset="0"/>
                <a:ea typeface="+mj-ea"/>
              </a:rPr>
            </a:br>
            <a:r>
              <a:rPr lang="en-US" sz="1200" b="1" dirty="0" smtClean="0">
                <a:latin typeface="Comic Sans MS" pitchFamily="66" charset="0"/>
                <a:ea typeface="+mj-ea"/>
              </a:rPr>
              <a:t>Click on and check your ideas </a:t>
            </a: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rgbClr val="FF0000"/>
                </a:solidFill>
                <a:latin typeface="Comic Sans MS" pitchFamily="66" charset="0"/>
                <a:ea typeface="+mj-ea"/>
              </a:rPr>
              <a:t>BUT</a:t>
            </a: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Comic Sans MS" pitchFamily="66" charset="0"/>
                <a:ea typeface="+mj-ea"/>
              </a:rPr>
              <a:t>day – days</a:t>
            </a:r>
            <a:r>
              <a:rPr lang="ru-RU" sz="2400" dirty="0" smtClean="0">
                <a:solidFill>
                  <a:schemeClr val="tx1"/>
                </a:solidFill>
                <a:latin typeface="Comic Sans MS" pitchFamily="66" charset="0"/>
                <a:ea typeface="+mj-ea"/>
              </a:rPr>
              <a:t> </a:t>
            </a: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Comic Sans MS" pitchFamily="66" charset="0"/>
                <a:ea typeface="+mj-ea"/>
              </a:rPr>
              <a:t>way – ways</a:t>
            </a:r>
            <a:endParaRPr lang="ru-RU" sz="2400" dirty="0" smtClean="0">
              <a:solidFill>
                <a:schemeClr val="tx1"/>
              </a:solidFill>
              <a:latin typeface="Comic Sans MS" pitchFamily="66" charset="0"/>
              <a:ea typeface="+mj-ea"/>
            </a:endParaRP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200" dirty="0" smtClean="0">
                <a:solidFill>
                  <a:schemeClr val="tx1"/>
                </a:solidFill>
                <a:latin typeface="Comic Sans MS" pitchFamily="66" charset="0"/>
                <a:ea typeface="+mj-ea"/>
              </a:rPr>
              <a:t>Click on and check your ideas </a:t>
            </a:r>
            <a:endParaRPr lang="ru-RU" sz="1200" dirty="0" smtClean="0">
              <a:solidFill>
                <a:schemeClr val="tx1"/>
              </a:solidFill>
              <a:latin typeface="Comic Sans MS" pitchFamily="66" charset="0"/>
              <a:ea typeface="+mj-ea"/>
            </a:endParaRP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b="1" dirty="0" smtClean="0">
                <a:latin typeface="Comic Sans MS" pitchFamily="66" charset="0"/>
                <a:ea typeface="+mj-ea"/>
              </a:rPr>
              <a:t>Look at again, analyze and guess</a:t>
            </a: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b="1" dirty="0" smtClean="0">
              <a:latin typeface="Comic Sans MS" pitchFamily="66" charset="0"/>
              <a:ea typeface="+mj-ea"/>
            </a:endParaRP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ru-RU" sz="2800" b="1" dirty="0" smtClean="0">
              <a:latin typeface="Comic Sans MS" pitchFamily="66" charset="0"/>
              <a:ea typeface="+mj-ea"/>
            </a:endParaRP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ru-RU" sz="2800" b="1" dirty="0" smtClean="0">
              <a:latin typeface="Comic Sans MS" pitchFamily="66" charset="0"/>
              <a:ea typeface="+mj-ea"/>
            </a:endParaRP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400" dirty="0" smtClean="0">
                <a:latin typeface="Comic Sans MS" pitchFamily="66" charset="0"/>
                <a:ea typeface="+mj-ea"/>
              </a:rPr>
              <a:t>Click on and check your idea </a:t>
            </a:r>
          </a:p>
          <a:p>
            <a:pPr marL="341313" indent="-341313" eaLnBrk="1" hangingPunct="1">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ru-RU" sz="2800" dirty="0" smtClean="0">
              <a:solidFill>
                <a:srgbClr val="333399"/>
              </a:solidFill>
              <a:latin typeface="Comic Sans MS" pitchFamily="66" charset="0"/>
              <a:ea typeface="+mj-ea"/>
            </a:endParaRPr>
          </a:p>
        </p:txBody>
      </p:sp>
      <p:pic>
        <p:nvPicPr>
          <p:cNvPr id="51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0"/>
            <a:ext cx="1439863"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12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349637">
            <a:off x="7023893" y="-69056"/>
            <a:ext cx="1828801"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101" name="Text Box 4"/>
          <p:cNvSpPr txBox="1">
            <a:spLocks noChangeArrowheads="1"/>
          </p:cNvSpPr>
          <p:nvPr/>
        </p:nvSpPr>
        <p:spPr bwMode="auto">
          <a:xfrm>
            <a:off x="323850" y="1700213"/>
            <a:ext cx="2303463"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hangingPunct="1">
              <a:spcBef>
                <a:spcPts val="1500"/>
              </a:spcBef>
              <a:buClr>
                <a:srgbClr val="333399"/>
              </a:buClr>
              <a:buFont typeface="Comic Sans MS" panose="030F0702030302020204" pitchFamily="66" charset="0"/>
              <a:buNone/>
            </a:pPr>
            <a:r>
              <a:rPr lang="en-US" altLang="ru-RU" sz="2400">
                <a:solidFill>
                  <a:schemeClr val="tx1"/>
                </a:solidFill>
                <a:latin typeface="Comic Sans MS" panose="030F0702030302020204" pitchFamily="66" charset="0"/>
              </a:rPr>
              <a:t>One </a:t>
            </a:r>
            <a:r>
              <a:rPr lang="ru-RU" altLang="ru-RU" sz="2400">
                <a:solidFill>
                  <a:schemeClr val="tx1"/>
                </a:solidFill>
                <a:latin typeface="Comic Sans MS" panose="030F0702030302020204" pitchFamily="66" charset="0"/>
              </a:rPr>
              <a:t>butterfly</a:t>
            </a:r>
          </a:p>
        </p:txBody>
      </p:sp>
      <p:sp>
        <p:nvSpPr>
          <p:cNvPr id="4103" name="Text Box 6"/>
          <p:cNvSpPr txBox="1">
            <a:spLocks noChangeArrowheads="1"/>
          </p:cNvSpPr>
          <p:nvPr/>
        </p:nvSpPr>
        <p:spPr bwMode="auto">
          <a:xfrm>
            <a:off x="5795963" y="1700213"/>
            <a:ext cx="304165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hangingPunct="1">
              <a:spcBef>
                <a:spcPts val="1500"/>
              </a:spcBef>
              <a:buClr>
                <a:srgbClr val="333399"/>
              </a:buClr>
              <a:buFont typeface="Comic Sans MS" panose="030F0702030302020204" pitchFamily="66" charset="0"/>
              <a:buNone/>
            </a:pPr>
            <a:r>
              <a:rPr lang="en-US" altLang="ru-RU" sz="2400">
                <a:solidFill>
                  <a:schemeClr val="tx1"/>
                </a:solidFill>
                <a:latin typeface="Comic Sans MS" panose="030F0702030302020204" pitchFamily="66" charset="0"/>
              </a:rPr>
              <a:t>Two butterfl</a:t>
            </a:r>
            <a:r>
              <a:rPr lang="en-US" altLang="ru-RU" sz="2400">
                <a:solidFill>
                  <a:srgbClr val="FF0000"/>
                </a:solidFill>
                <a:latin typeface="Comic Sans MS" panose="030F0702030302020204" pitchFamily="66" charset="0"/>
              </a:rPr>
              <a:t>ies</a:t>
            </a:r>
          </a:p>
        </p:txBody>
      </p:sp>
      <p:pic>
        <p:nvPicPr>
          <p:cNvPr id="512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5445125"/>
            <a:ext cx="142081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128"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4750" y="5445125"/>
            <a:ext cx="13858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129" name="Text Box 4"/>
          <p:cNvSpPr txBox="1">
            <a:spLocks noChangeArrowheads="1"/>
          </p:cNvSpPr>
          <p:nvPr/>
        </p:nvSpPr>
        <p:spPr bwMode="auto">
          <a:xfrm>
            <a:off x="2051050" y="5516563"/>
            <a:ext cx="518477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spcBef>
                <a:spcPts val="2000"/>
              </a:spcBef>
              <a:buClr>
                <a:srgbClr val="FF0000"/>
              </a:buClr>
              <a:buFont typeface="Comic Sans MS" panose="030F0702030302020204" pitchFamily="66" charset="0"/>
              <a:buNone/>
            </a:pPr>
            <a:r>
              <a:rPr lang="en-US" altLang="ru-RU" sz="3200">
                <a:solidFill>
                  <a:schemeClr val="tx1"/>
                </a:solidFill>
                <a:latin typeface="Comic Sans MS" panose="030F0702030302020204" pitchFamily="66" charset="0"/>
              </a:rPr>
              <a:t>One wol</a:t>
            </a:r>
            <a:r>
              <a:rPr lang="en-US" altLang="ru-RU" sz="3200">
                <a:solidFill>
                  <a:srgbClr val="FF0000"/>
                </a:solidFill>
                <a:latin typeface="Comic Sans MS" panose="030F0702030302020204" pitchFamily="66" charset="0"/>
              </a:rPr>
              <a:t>f </a:t>
            </a:r>
            <a:r>
              <a:rPr lang="en-US" altLang="ru-RU" sz="3200">
                <a:solidFill>
                  <a:schemeClr val="tx1"/>
                </a:solidFill>
                <a:latin typeface="Comic Sans MS" panose="030F0702030302020204" pitchFamily="66" charset="0"/>
              </a:rPr>
              <a:t>      Many wol</a:t>
            </a:r>
            <a:r>
              <a:rPr lang="en-US" altLang="ru-RU" sz="3200">
                <a:solidFill>
                  <a:srgbClr val="FF0000"/>
                </a:solidFill>
                <a:latin typeface="Comic Sans MS" panose="030F0702030302020204" pitchFamily="66" charset="0"/>
              </a:rPr>
              <a:t>ves</a:t>
            </a:r>
            <a:endParaRPr lang="ru-RU" altLang="ru-RU" sz="3200">
              <a:solidFill>
                <a:srgbClr val="FF0000"/>
              </a:solidFill>
              <a:latin typeface="Comic Sans MS" panose="030F0702030302020204" pitchFamily="66" charset="0"/>
            </a:endParaRP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wipe(left)">
                                      <p:cBhvr>
                                        <p:cTn id="7" dur="3000"/>
                                        <p:tgtEl>
                                          <p:spTgt spid="41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4103">
                                            <p:txEl>
                                              <p:pRg st="0" end="0"/>
                                            </p:txEl>
                                          </p:spTgt>
                                        </p:tgtEl>
                                        <p:attrNameLst>
                                          <p:attrName>style.visibility</p:attrName>
                                        </p:attrNameLst>
                                      </p:cBhvr>
                                      <p:to>
                                        <p:strVal val="visible"/>
                                      </p:to>
                                    </p:set>
                                    <p:animEffect transition="in" filter="wipe(right)">
                                      <p:cBhvr>
                                        <p:cTn id="12" dur="3000"/>
                                        <p:tgtEl>
                                          <p:spTgt spid="41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169">
                                            <p:txEl>
                                              <p:pRg st="6" end="6"/>
                                            </p:txEl>
                                          </p:spTgt>
                                        </p:tgtEl>
                                        <p:attrNameLst>
                                          <p:attrName>style.visibility</p:attrName>
                                        </p:attrNameLst>
                                      </p:cBhvr>
                                      <p:to>
                                        <p:strVal val="visible"/>
                                      </p:to>
                                    </p:set>
                                    <p:animEffect transition="in" filter="wipe(left)">
                                      <p:cBhvr>
                                        <p:cTn id="17" dur="3000"/>
                                        <p:tgtEl>
                                          <p:spTgt spid="7169">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mph" presetSubtype="0" fill="hold" nodeType="clickEffect">
                                  <p:stCondLst>
                                    <p:cond delay="0"/>
                                  </p:stCondLst>
                                  <p:childTnLst>
                                    <p:animRot by="21600000">
                                      <p:cBhvr>
                                        <p:cTn id="21" dur="2000" fill="hold"/>
                                        <p:tgtEl>
                                          <p:spTgt spid="7169">
                                            <p:txEl>
                                              <p:pRg st="7" end="7"/>
                                            </p:txEl>
                                          </p:spTgt>
                                        </p:tgtEl>
                                        <p:attrNameLst>
                                          <p:attrName>r</p:attrName>
                                        </p:attrNameLst>
                                      </p:cBhvr>
                                    </p:animRot>
                                  </p:childTnLst>
                                </p:cTn>
                              </p:par>
                              <p:par>
                                <p:cTn id="22" presetID="8" presetClass="emph" presetSubtype="0" fill="hold" nodeType="withEffect">
                                  <p:stCondLst>
                                    <p:cond delay="0"/>
                                  </p:stCondLst>
                                  <p:childTnLst>
                                    <p:animRot by="21600000">
                                      <p:cBhvr>
                                        <p:cTn id="23" dur="2000" fill="hold"/>
                                        <p:tgtEl>
                                          <p:spTgt spid="7169">
                                            <p:txEl>
                                              <p:pRg st="8" end="8"/>
                                            </p:txEl>
                                          </p:spTgt>
                                        </p:tgtEl>
                                        <p:attrNameLst>
                                          <p:attrName>r</p:attrName>
                                        </p:attrNameLst>
                                      </p:cBhvr>
                                    </p:animRot>
                                  </p:childTnLst>
                                </p:cTn>
                              </p:par>
                              <p:par>
                                <p:cTn id="24" presetID="8" presetClass="emph" presetSubtype="0" fill="hold" nodeType="withEffect">
                                  <p:stCondLst>
                                    <p:cond delay="0"/>
                                  </p:stCondLst>
                                  <p:childTnLst>
                                    <p:animRot by="21600000">
                                      <p:cBhvr>
                                        <p:cTn id="25" dur="2000" fill="hold"/>
                                        <p:tgtEl>
                                          <p:spTgt spid="7169">
                                            <p:txEl>
                                              <p:pRg st="9" end="9"/>
                                            </p:txEl>
                                          </p:spTgt>
                                        </p:tgtEl>
                                        <p:attrNameLst>
                                          <p:attrName>r</p:attrName>
                                        </p:attrNameLst>
                                      </p:cBhvr>
                                    </p:animRo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2" fill="hold" nodeType="clickEffect">
                                  <p:stCondLst>
                                    <p:cond delay="0"/>
                                  </p:stCondLst>
                                  <p:childTnLst>
                                    <p:set>
                                      <p:cBhvr>
                                        <p:cTn id="29" dur="1" fill="hold">
                                          <p:stCondLst>
                                            <p:cond delay="0"/>
                                          </p:stCondLst>
                                        </p:cTn>
                                        <p:tgtEl>
                                          <p:spTgt spid="7169">
                                            <p:txEl>
                                              <p:pRg st="10" end="10"/>
                                            </p:txEl>
                                          </p:spTgt>
                                        </p:tgtEl>
                                        <p:attrNameLst>
                                          <p:attrName>style.visibility</p:attrName>
                                        </p:attrNameLst>
                                      </p:cBhvr>
                                      <p:to>
                                        <p:strVal val="visible"/>
                                      </p:to>
                                    </p:set>
                                    <p:animEffect transition="in" filter="wipe(right)">
                                      <p:cBhvr>
                                        <p:cTn id="30" dur="3000"/>
                                        <p:tgtEl>
                                          <p:spTgt spid="7169">
                                            <p:txEl>
                                              <p:pRg st="10" end="1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7169">
                                            <p:txEl>
                                              <p:pRg st="15" end="15"/>
                                            </p:txEl>
                                          </p:spTgt>
                                        </p:tgtEl>
                                        <p:attrNameLst>
                                          <p:attrName>style.visibility</p:attrName>
                                        </p:attrNameLst>
                                      </p:cBhvr>
                                      <p:to>
                                        <p:strVal val="visible"/>
                                      </p:to>
                                    </p:set>
                                    <p:animEffect transition="in" filter="wipe(down)">
                                      <p:cBhvr>
                                        <p:cTn id="35" dur="5000"/>
                                        <p:tgtEl>
                                          <p:spTgt spid="716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9144000" cy="908050"/>
          </a:xfrm>
          <a:solidFill>
            <a:srgbClr val="FFFFCC"/>
          </a:solidFill>
        </p:spPr>
        <p:txBody>
          <a:bodyPr/>
          <a:lstStyle/>
          <a:p>
            <a:r>
              <a:rPr lang="en-US" altLang="ru-RU" sz="2800" smtClean="0">
                <a:solidFill>
                  <a:srgbClr val="FF0000"/>
                </a:solidFill>
                <a:latin typeface="Comic Sans MS" panose="030F0702030302020204" pitchFamily="66" charset="0"/>
              </a:rPr>
              <a:t/>
            </a:r>
            <a:br>
              <a:rPr lang="en-US" altLang="ru-RU" sz="2800" smtClean="0">
                <a:solidFill>
                  <a:srgbClr val="FF0000"/>
                </a:solidFill>
                <a:latin typeface="Comic Sans MS" panose="030F0702030302020204" pitchFamily="66" charset="0"/>
              </a:rPr>
            </a:br>
            <a:r>
              <a:rPr lang="en-US" altLang="ru-RU" sz="2800" smtClean="0">
                <a:solidFill>
                  <a:srgbClr val="FF0000"/>
                </a:solidFill>
                <a:latin typeface="Comic Sans MS" panose="030F0702030302020204" pitchFamily="66" charset="0"/>
              </a:rPr>
              <a:t>It is important</a:t>
            </a:r>
            <a:r>
              <a:rPr lang="en-US" altLang="ru-RU" sz="2400" smtClean="0">
                <a:latin typeface="Comic Sans MS" panose="030F0702030302020204" pitchFamily="66" charset="0"/>
              </a:rPr>
              <a:t/>
            </a:r>
            <a:br>
              <a:rPr lang="en-US" altLang="ru-RU" sz="2400" smtClean="0">
                <a:latin typeface="Comic Sans MS" panose="030F0702030302020204" pitchFamily="66" charset="0"/>
              </a:rPr>
            </a:br>
            <a:endParaRPr lang="ru-RU" altLang="ru-RU" sz="2800" smtClean="0">
              <a:latin typeface="Comic Sans MS" panose="030F0702030302020204" pitchFamily="66" charset="0"/>
            </a:endParaRPr>
          </a:p>
        </p:txBody>
      </p:sp>
      <p:sp>
        <p:nvSpPr>
          <p:cNvPr id="6147" name="Текст 4"/>
          <p:cNvSpPr>
            <a:spLocks noGrp="1"/>
          </p:cNvSpPr>
          <p:nvPr>
            <p:ph type="body" idx="1"/>
          </p:nvPr>
        </p:nvSpPr>
        <p:spPr>
          <a:xfrm>
            <a:off x="0" y="692150"/>
            <a:ext cx="4572000" cy="639763"/>
          </a:xfrm>
          <a:solidFill>
            <a:srgbClr val="FFFFCC"/>
          </a:solidFill>
        </p:spPr>
        <p:txBody>
          <a:bodyPr/>
          <a:lstStyle/>
          <a:p>
            <a:pPr algn="ctr"/>
            <a:r>
              <a:rPr lang="en-US" altLang="ru-RU" smtClean="0">
                <a:latin typeface="Comic Sans MS" panose="030F0702030302020204" pitchFamily="66" charset="0"/>
              </a:rPr>
              <a:t>We change something</a:t>
            </a:r>
            <a:endParaRPr lang="ru-RU" altLang="ru-RU" smtClean="0">
              <a:latin typeface="Comic Sans MS" panose="030F0702030302020204" pitchFamily="66" charset="0"/>
            </a:endParaRPr>
          </a:p>
        </p:txBody>
      </p:sp>
      <p:sp>
        <p:nvSpPr>
          <p:cNvPr id="6" name="Содержимое 5"/>
          <p:cNvSpPr>
            <a:spLocks noGrp="1"/>
          </p:cNvSpPr>
          <p:nvPr>
            <p:ph sz="half" idx="2"/>
          </p:nvPr>
        </p:nvSpPr>
        <p:spPr>
          <a:xfrm>
            <a:off x="0" y="1268413"/>
            <a:ext cx="4643438" cy="5589587"/>
          </a:xfrm>
          <a:solidFill>
            <a:srgbClr val="FFFFCC"/>
          </a:solidFill>
        </p:spPr>
        <p:txBody>
          <a:bodyPr/>
          <a:lstStyle/>
          <a:p>
            <a:pPr algn="ctr">
              <a:buFont typeface="Arial" panose="020B0604020202020204" pitchFamily="34" charset="0"/>
              <a:buNone/>
            </a:pPr>
            <a:r>
              <a:rPr lang="en-US" altLang="ru-RU" sz="2200" smtClean="0">
                <a:latin typeface="Comic Sans MS" panose="030F0702030302020204" pitchFamily="66" charset="0"/>
              </a:rPr>
              <a:t>foot – f</a:t>
            </a:r>
            <a:r>
              <a:rPr lang="en-US" altLang="ru-RU" sz="2200" smtClean="0">
                <a:solidFill>
                  <a:srgbClr val="FF0000"/>
                </a:solidFill>
                <a:latin typeface="Comic Sans MS" panose="030F0702030302020204" pitchFamily="66" charset="0"/>
              </a:rPr>
              <a:t>ee</a:t>
            </a:r>
            <a:r>
              <a:rPr lang="en-US" altLang="ru-RU" sz="2200" smtClean="0">
                <a:latin typeface="Comic Sans MS" panose="030F0702030302020204" pitchFamily="66" charset="0"/>
              </a:rPr>
              <a:t>t</a:t>
            </a:r>
          </a:p>
          <a:p>
            <a:pPr algn="ctr">
              <a:buFont typeface="Arial" panose="020B0604020202020204" pitchFamily="34" charset="0"/>
              <a:buNone/>
            </a:pPr>
            <a:r>
              <a:rPr lang="en-US" altLang="ru-RU" sz="2200" smtClean="0">
                <a:latin typeface="Comic Sans MS" panose="030F0702030302020204" pitchFamily="66" charset="0"/>
              </a:rPr>
              <a:t>tooth – t</a:t>
            </a:r>
            <a:r>
              <a:rPr lang="en-US" altLang="ru-RU" sz="2200" smtClean="0">
                <a:solidFill>
                  <a:srgbClr val="FF0000"/>
                </a:solidFill>
                <a:latin typeface="Comic Sans MS" panose="030F0702030302020204" pitchFamily="66" charset="0"/>
              </a:rPr>
              <a:t>ee</a:t>
            </a:r>
            <a:r>
              <a:rPr lang="en-US" altLang="ru-RU" sz="2200" smtClean="0">
                <a:latin typeface="Comic Sans MS" panose="030F0702030302020204" pitchFamily="66" charset="0"/>
              </a:rPr>
              <a:t>th</a:t>
            </a:r>
          </a:p>
          <a:p>
            <a:pPr algn="ctr">
              <a:buFont typeface="Arial" panose="020B0604020202020204" pitchFamily="34" charset="0"/>
              <a:buNone/>
            </a:pPr>
            <a:r>
              <a:rPr lang="en-US" altLang="ru-RU" sz="2200" smtClean="0">
                <a:latin typeface="Comic Sans MS" panose="030F0702030302020204" pitchFamily="66" charset="0"/>
              </a:rPr>
              <a:t>goose – g</a:t>
            </a:r>
            <a:r>
              <a:rPr lang="en-US" altLang="ru-RU" sz="2200" smtClean="0">
                <a:solidFill>
                  <a:srgbClr val="FF0000"/>
                </a:solidFill>
                <a:latin typeface="Comic Sans MS" panose="030F0702030302020204" pitchFamily="66" charset="0"/>
              </a:rPr>
              <a:t>ee</a:t>
            </a:r>
            <a:r>
              <a:rPr lang="en-US" altLang="ru-RU" sz="2200" smtClean="0">
                <a:latin typeface="Comic Sans MS" panose="030F0702030302020204" pitchFamily="66" charset="0"/>
              </a:rPr>
              <a:t>se</a:t>
            </a:r>
          </a:p>
          <a:p>
            <a:pPr algn="ctr">
              <a:buFont typeface="Arial" panose="020B0604020202020204" pitchFamily="34" charset="0"/>
              <a:buNone/>
            </a:pPr>
            <a:r>
              <a:rPr lang="en-US" altLang="ru-RU" sz="2200" smtClean="0">
                <a:latin typeface="Comic Sans MS" panose="030F0702030302020204" pitchFamily="66" charset="0"/>
              </a:rPr>
              <a:t>man -  m</a:t>
            </a:r>
            <a:r>
              <a:rPr lang="en-US" altLang="ru-RU" sz="2200" smtClean="0">
                <a:solidFill>
                  <a:srgbClr val="FF0000"/>
                </a:solidFill>
                <a:latin typeface="Comic Sans MS" panose="030F0702030302020204" pitchFamily="66" charset="0"/>
              </a:rPr>
              <a:t>e</a:t>
            </a:r>
            <a:r>
              <a:rPr lang="en-US" altLang="ru-RU" sz="2200" smtClean="0">
                <a:latin typeface="Comic Sans MS" panose="030F0702030302020204" pitchFamily="66" charset="0"/>
              </a:rPr>
              <a:t>n</a:t>
            </a:r>
          </a:p>
          <a:p>
            <a:pPr algn="ctr">
              <a:buFont typeface="Arial" panose="020B0604020202020204" pitchFamily="34" charset="0"/>
              <a:buNone/>
            </a:pPr>
            <a:r>
              <a:rPr lang="en-US" altLang="ru-RU" sz="2200" smtClean="0">
                <a:latin typeface="Comic Sans MS" panose="030F0702030302020204" pitchFamily="66" charset="0"/>
              </a:rPr>
              <a:t>woman – wom</a:t>
            </a:r>
            <a:r>
              <a:rPr lang="en-US" altLang="ru-RU" sz="2200" smtClean="0">
                <a:solidFill>
                  <a:srgbClr val="FF0000"/>
                </a:solidFill>
                <a:latin typeface="Comic Sans MS" panose="030F0702030302020204" pitchFamily="66" charset="0"/>
              </a:rPr>
              <a:t>e</a:t>
            </a:r>
            <a:r>
              <a:rPr lang="en-US" altLang="ru-RU" sz="2200" smtClean="0">
                <a:latin typeface="Comic Sans MS" panose="030F0702030302020204" pitchFamily="66" charset="0"/>
              </a:rPr>
              <a:t>n</a:t>
            </a:r>
          </a:p>
          <a:p>
            <a:pPr algn="ctr">
              <a:buFont typeface="Arial" panose="020B0604020202020204" pitchFamily="34" charset="0"/>
              <a:buNone/>
            </a:pPr>
            <a:r>
              <a:rPr lang="en-US" altLang="ru-RU" sz="2200" smtClean="0">
                <a:latin typeface="Comic Sans MS" panose="030F0702030302020204" pitchFamily="66" charset="0"/>
              </a:rPr>
              <a:t>child – child</a:t>
            </a:r>
            <a:r>
              <a:rPr lang="en-US" altLang="ru-RU" sz="2200" smtClean="0">
                <a:solidFill>
                  <a:srgbClr val="FF0000"/>
                </a:solidFill>
                <a:latin typeface="Comic Sans MS" panose="030F0702030302020204" pitchFamily="66" charset="0"/>
              </a:rPr>
              <a:t>ren</a:t>
            </a:r>
          </a:p>
          <a:p>
            <a:pPr algn="ctr">
              <a:buFont typeface="Arial" panose="020B0604020202020204" pitchFamily="34" charset="0"/>
              <a:buNone/>
            </a:pPr>
            <a:r>
              <a:rPr lang="en-US" altLang="ru-RU" sz="2200" smtClean="0">
                <a:latin typeface="Comic Sans MS" panose="030F0702030302020204" pitchFamily="66" charset="0"/>
              </a:rPr>
              <a:t>ox- ox</a:t>
            </a:r>
            <a:r>
              <a:rPr lang="en-US" altLang="ru-RU" sz="2200" smtClean="0">
                <a:solidFill>
                  <a:srgbClr val="FF0000"/>
                </a:solidFill>
                <a:latin typeface="Comic Sans MS" panose="030F0702030302020204" pitchFamily="66" charset="0"/>
              </a:rPr>
              <a:t>en</a:t>
            </a:r>
          </a:p>
          <a:p>
            <a:pPr algn="ctr">
              <a:buFont typeface="Arial" panose="020B0604020202020204" pitchFamily="34" charset="0"/>
              <a:buNone/>
            </a:pPr>
            <a:r>
              <a:rPr lang="en-US" altLang="ru-RU" sz="2200" smtClean="0">
                <a:solidFill>
                  <a:srgbClr val="FF0000"/>
                </a:solidFill>
                <a:latin typeface="Comic Sans MS" panose="030F0702030302020204" pitchFamily="66" charset="0"/>
              </a:rPr>
              <a:t>datum – data</a:t>
            </a:r>
          </a:p>
          <a:p>
            <a:pPr algn="ctr">
              <a:buFont typeface="Arial" panose="020B0604020202020204" pitchFamily="34" charset="0"/>
              <a:buNone/>
            </a:pPr>
            <a:r>
              <a:rPr lang="en-US" altLang="ru-RU" sz="2200" smtClean="0">
                <a:solidFill>
                  <a:srgbClr val="FF0000"/>
                </a:solidFill>
                <a:latin typeface="Comic Sans MS" panose="030F0702030302020204" pitchFamily="66" charset="0"/>
              </a:rPr>
              <a:t>addendum – addenda</a:t>
            </a:r>
          </a:p>
          <a:p>
            <a:pPr algn="ctr">
              <a:buFont typeface="Arial" panose="020B0604020202020204" pitchFamily="34" charset="0"/>
              <a:buNone/>
            </a:pPr>
            <a:r>
              <a:rPr lang="en-US" altLang="ru-RU" sz="2200" smtClean="0">
                <a:solidFill>
                  <a:srgbClr val="FF0000"/>
                </a:solidFill>
                <a:latin typeface="Comic Sans MS" panose="030F0702030302020204" pitchFamily="66" charset="0"/>
              </a:rPr>
              <a:t>memorandum – memoranda</a:t>
            </a:r>
          </a:p>
          <a:p>
            <a:pPr algn="ctr">
              <a:buFont typeface="Arial" panose="020B0604020202020204" pitchFamily="34" charset="0"/>
              <a:buNone/>
            </a:pPr>
            <a:r>
              <a:rPr lang="en-US" altLang="ru-RU" sz="2200" smtClean="0">
                <a:solidFill>
                  <a:srgbClr val="FF0000"/>
                </a:solidFill>
                <a:latin typeface="Comic Sans MS" panose="030F0702030302020204" pitchFamily="66" charset="0"/>
              </a:rPr>
              <a:t>phenomenon – phenomena</a:t>
            </a:r>
          </a:p>
          <a:p>
            <a:pPr algn="ctr">
              <a:buFont typeface="Arial" panose="020B0604020202020204" pitchFamily="34" charset="0"/>
              <a:buNone/>
            </a:pPr>
            <a:r>
              <a:rPr lang="en-US" altLang="ru-RU" sz="2200" smtClean="0">
                <a:solidFill>
                  <a:srgbClr val="FF0000"/>
                </a:solidFill>
                <a:latin typeface="Comic Sans MS" panose="030F0702030302020204" pitchFamily="66" charset="0"/>
              </a:rPr>
              <a:t>basis – bases</a:t>
            </a:r>
          </a:p>
          <a:p>
            <a:pPr algn="ctr">
              <a:buFont typeface="Arial" panose="020B0604020202020204" pitchFamily="34" charset="0"/>
              <a:buNone/>
            </a:pPr>
            <a:r>
              <a:rPr lang="en-US" altLang="ru-RU" sz="2200" smtClean="0">
                <a:solidFill>
                  <a:srgbClr val="FF0000"/>
                </a:solidFill>
                <a:latin typeface="Comic Sans MS" panose="030F0702030302020204" pitchFamily="66" charset="0"/>
              </a:rPr>
              <a:t>crisis - crises</a:t>
            </a:r>
          </a:p>
          <a:p>
            <a:pPr>
              <a:buFont typeface="Arial" panose="020B0604020202020204" pitchFamily="34" charset="0"/>
              <a:buNone/>
            </a:pPr>
            <a:endParaRPr lang="ru-RU" altLang="ru-RU" smtClean="0"/>
          </a:p>
        </p:txBody>
      </p:sp>
      <p:sp>
        <p:nvSpPr>
          <p:cNvPr id="6149" name="Текст 6"/>
          <p:cNvSpPr>
            <a:spLocks noGrp="1"/>
          </p:cNvSpPr>
          <p:nvPr>
            <p:ph type="body" sz="quarter" idx="3"/>
          </p:nvPr>
        </p:nvSpPr>
        <p:spPr>
          <a:xfrm>
            <a:off x="4572000" y="692150"/>
            <a:ext cx="4572000" cy="649288"/>
          </a:xfrm>
          <a:solidFill>
            <a:srgbClr val="FFFFCC"/>
          </a:solidFill>
        </p:spPr>
        <p:txBody>
          <a:bodyPr/>
          <a:lstStyle/>
          <a:p>
            <a:pPr algn="ctr"/>
            <a:r>
              <a:rPr lang="en-US" altLang="ru-RU" smtClean="0">
                <a:latin typeface="Comic Sans MS" panose="030F0702030302020204" pitchFamily="66" charset="0"/>
              </a:rPr>
              <a:t>We don’t change anything</a:t>
            </a:r>
            <a:endParaRPr lang="ru-RU" altLang="ru-RU" smtClean="0">
              <a:latin typeface="Comic Sans MS" panose="030F0702030302020204" pitchFamily="66" charset="0"/>
            </a:endParaRPr>
          </a:p>
        </p:txBody>
      </p:sp>
      <p:sp>
        <p:nvSpPr>
          <p:cNvPr id="8" name="Содержимое 7"/>
          <p:cNvSpPr>
            <a:spLocks noGrp="1"/>
          </p:cNvSpPr>
          <p:nvPr>
            <p:ph sz="quarter" idx="4"/>
          </p:nvPr>
        </p:nvSpPr>
        <p:spPr>
          <a:xfrm>
            <a:off x="4643438" y="1268413"/>
            <a:ext cx="4500562" cy="5589587"/>
          </a:xfrm>
          <a:solidFill>
            <a:srgbClr val="FFFFCC"/>
          </a:solidFill>
        </p:spPr>
        <p:txBody>
          <a:bodyPr/>
          <a:lstStyle/>
          <a:p>
            <a:pPr algn="ctr">
              <a:buFont typeface="Arial" panose="020B0604020202020204" pitchFamily="34" charset="0"/>
              <a:buNone/>
            </a:pPr>
            <a:r>
              <a:rPr lang="en-US" altLang="ru-RU" smtClean="0">
                <a:latin typeface="Comic Sans MS" panose="030F0702030302020204" pitchFamily="66" charset="0"/>
              </a:rPr>
              <a:t>sheep – sheep</a:t>
            </a:r>
          </a:p>
          <a:p>
            <a:pPr algn="ctr">
              <a:buFont typeface="Arial" panose="020B0604020202020204" pitchFamily="34" charset="0"/>
              <a:buNone/>
            </a:pPr>
            <a:r>
              <a:rPr lang="en-US" altLang="ru-RU" smtClean="0">
                <a:latin typeface="Comic Sans MS" panose="030F0702030302020204" pitchFamily="66" charset="0"/>
              </a:rPr>
              <a:t>swine – swine</a:t>
            </a:r>
          </a:p>
          <a:p>
            <a:pPr algn="ctr">
              <a:buFont typeface="Arial" panose="020B0604020202020204" pitchFamily="34" charset="0"/>
              <a:buNone/>
            </a:pPr>
            <a:r>
              <a:rPr lang="en-US" altLang="ru-RU" smtClean="0">
                <a:latin typeface="Comic Sans MS" panose="030F0702030302020204" pitchFamily="66" charset="0"/>
              </a:rPr>
              <a:t>dozen –dozen (after numerals)</a:t>
            </a:r>
          </a:p>
          <a:p>
            <a:pPr algn="ctr">
              <a:buFont typeface="Arial" panose="020B0604020202020204" pitchFamily="34" charset="0"/>
              <a:buNone/>
            </a:pPr>
            <a:r>
              <a:rPr lang="en-US" altLang="ru-RU" smtClean="0">
                <a:latin typeface="Comic Sans MS" panose="030F0702030302020204" pitchFamily="66" charset="0"/>
              </a:rPr>
              <a:t>score – score (after numerals)</a:t>
            </a:r>
            <a:endParaRPr lang="ru-RU" altLang="ru-RU" smtClean="0">
              <a:latin typeface="Comic Sans MS" panose="030F0702030302020204" pitchFamily="66" charset="0"/>
            </a:endParaRPr>
          </a:p>
          <a:p>
            <a:pPr algn="ctr">
              <a:buFont typeface="Arial" panose="020B0604020202020204" pitchFamily="34" charset="0"/>
              <a:buNone/>
            </a:pPr>
            <a:endParaRPr lang="ru-RU" altLang="ru-RU" smtClean="0">
              <a:latin typeface="Comic Sans MS" panose="030F0702030302020204" pitchFamily="66" charset="0"/>
            </a:endParaRPr>
          </a:p>
          <a:p>
            <a:pPr algn="ctr">
              <a:buFont typeface="Arial" panose="020B0604020202020204" pitchFamily="34" charset="0"/>
              <a:buNone/>
            </a:pPr>
            <a:r>
              <a:rPr lang="en-US" altLang="ru-RU" smtClean="0">
                <a:latin typeface="Comic Sans MS" panose="030F0702030302020204" pitchFamily="66" charset="0"/>
              </a:rPr>
              <a:t>means- - means</a:t>
            </a:r>
            <a:r>
              <a:rPr lang="ru-RU" altLang="ru-RU" smtClean="0">
                <a:latin typeface="Comic Sans MS" panose="030F0702030302020204" pitchFamily="66" charset="0"/>
              </a:rPr>
              <a:t> (средство / а)</a:t>
            </a:r>
            <a:endParaRPr lang="en-US" altLang="ru-RU" smtClean="0">
              <a:latin typeface="Comic Sans MS" panose="030F0702030302020204" pitchFamily="66" charset="0"/>
            </a:endParaRPr>
          </a:p>
          <a:p>
            <a:pPr algn="ctr">
              <a:buFont typeface="Arial" panose="020B0604020202020204" pitchFamily="34" charset="0"/>
              <a:buNone/>
            </a:pPr>
            <a:r>
              <a:rPr lang="en-US" altLang="ru-RU" smtClean="0">
                <a:latin typeface="Comic Sans MS" panose="030F0702030302020204" pitchFamily="66" charset="0"/>
              </a:rPr>
              <a:t>works – works  (</a:t>
            </a:r>
            <a:r>
              <a:rPr lang="ru-RU" altLang="ru-RU" smtClean="0">
                <a:latin typeface="Comic Sans MS" panose="030F0702030302020204" pitchFamily="66" charset="0"/>
              </a:rPr>
              <a:t>завод / ы)</a:t>
            </a:r>
            <a:endParaRPr lang="en-US" altLang="ru-RU" smtClean="0">
              <a:latin typeface="Comic Sans MS" panose="030F0702030302020204" pitchFamily="66" charset="0"/>
            </a:endParaRPr>
          </a:p>
          <a:p>
            <a:pPr algn="ctr">
              <a:buFont typeface="Arial" panose="020B0604020202020204" pitchFamily="34" charset="0"/>
              <a:buNone/>
            </a:pPr>
            <a:endParaRPr lang="ru-RU" altLang="ru-RU" smtClean="0"/>
          </a:p>
        </p:txBody>
      </p:sp>
      <p:pic>
        <p:nvPicPr>
          <p:cNvPr id="6151" name="Picture 6" descr="C:\Documents and Settings\Admin\Рабочий стол\лена документы 03.12.2011\МОЯ ПАПКА\МОИ УРОКИ\обучение английскому\КАРТИНКИ\разные предметы\j043265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0"/>
            <a:ext cx="9715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mph" presetSubtype="0" fill="hold" nodeType="clickEffect">
                                  <p:stCondLst>
                                    <p:cond delay="0"/>
                                  </p:stCondLst>
                                  <p:childTnLst>
                                    <p:animRot by="21600000">
                                      <p:cBhvr>
                                        <p:cTn id="11" dur="2000" fill="hold"/>
                                        <p:tgtEl>
                                          <p:spTgt spid="6">
                                            <p:txEl>
                                              <p:pRg st="0" end="0"/>
                                            </p:txEl>
                                          </p:spTgt>
                                        </p:tgtEl>
                                        <p:attrNameLst>
                                          <p:attrName>r</p:attrName>
                                        </p:attrNameLst>
                                      </p:cBhvr>
                                    </p:animRot>
                                  </p:childTnLst>
                                </p:cTn>
                              </p:par>
                              <p:par>
                                <p:cTn id="12" presetID="8" presetClass="emph" presetSubtype="0" fill="hold" nodeType="withEffect">
                                  <p:stCondLst>
                                    <p:cond delay="0"/>
                                  </p:stCondLst>
                                  <p:childTnLst>
                                    <p:animRot by="21600000">
                                      <p:cBhvr>
                                        <p:cTn id="13" dur="2000" fill="hold"/>
                                        <p:tgtEl>
                                          <p:spTgt spid="6">
                                            <p:txEl>
                                              <p:pRg st="1" end="1"/>
                                            </p:txEl>
                                          </p:spTgt>
                                        </p:tgtEl>
                                        <p:attrNameLst>
                                          <p:attrName>r</p:attrName>
                                        </p:attrNameLst>
                                      </p:cBhvr>
                                    </p:animRot>
                                  </p:childTnLst>
                                </p:cTn>
                              </p:par>
                              <p:par>
                                <p:cTn id="14" presetID="8" presetClass="emph" presetSubtype="0" fill="hold" nodeType="withEffect">
                                  <p:stCondLst>
                                    <p:cond delay="0"/>
                                  </p:stCondLst>
                                  <p:childTnLst>
                                    <p:animRot by="21600000">
                                      <p:cBhvr>
                                        <p:cTn id="15" dur="2000" fill="hold"/>
                                        <p:tgtEl>
                                          <p:spTgt spid="6">
                                            <p:txEl>
                                              <p:pRg st="2" end="2"/>
                                            </p:txEl>
                                          </p:spTgt>
                                        </p:tgtEl>
                                        <p:attrNameLst>
                                          <p:attrName>r</p:attrName>
                                        </p:attrNameLst>
                                      </p:cBhvr>
                                    </p:animRot>
                                  </p:childTnLst>
                                </p:cTn>
                              </p:par>
                              <p:par>
                                <p:cTn id="16" presetID="8" presetClass="emph" presetSubtype="0" fill="hold" nodeType="withEffect">
                                  <p:stCondLst>
                                    <p:cond delay="0"/>
                                  </p:stCondLst>
                                  <p:childTnLst>
                                    <p:animRot by="21600000">
                                      <p:cBhvr>
                                        <p:cTn id="17" dur="2000" fill="hold"/>
                                        <p:tgtEl>
                                          <p:spTgt spid="6">
                                            <p:txEl>
                                              <p:pRg st="3" end="3"/>
                                            </p:txEl>
                                          </p:spTgt>
                                        </p:tgtEl>
                                        <p:attrNameLst>
                                          <p:attrName>r</p:attrName>
                                        </p:attrNameLst>
                                      </p:cBhvr>
                                    </p:animRot>
                                  </p:childTnLst>
                                </p:cTn>
                              </p:par>
                              <p:par>
                                <p:cTn id="18" presetID="8" presetClass="emph" presetSubtype="0" fill="hold" nodeType="withEffect">
                                  <p:stCondLst>
                                    <p:cond delay="0"/>
                                  </p:stCondLst>
                                  <p:childTnLst>
                                    <p:animRot by="21600000">
                                      <p:cBhvr>
                                        <p:cTn id="19" dur="2000" fill="hold"/>
                                        <p:tgtEl>
                                          <p:spTgt spid="6">
                                            <p:txEl>
                                              <p:pRg st="4" end="4"/>
                                            </p:txEl>
                                          </p:spTgt>
                                        </p:tgtEl>
                                        <p:attrNameLst>
                                          <p:attrName>r</p:attrName>
                                        </p:attrNameLst>
                                      </p:cBhvr>
                                    </p:animRot>
                                  </p:childTnLst>
                                </p:cTn>
                              </p:par>
                              <p:par>
                                <p:cTn id="20" presetID="8" presetClass="emph" presetSubtype="0" fill="hold" nodeType="withEffect">
                                  <p:stCondLst>
                                    <p:cond delay="0"/>
                                  </p:stCondLst>
                                  <p:childTnLst>
                                    <p:animRot by="21600000">
                                      <p:cBhvr>
                                        <p:cTn id="21" dur="2000" fill="hold"/>
                                        <p:tgtEl>
                                          <p:spTgt spid="6">
                                            <p:txEl>
                                              <p:pRg st="5" end="5"/>
                                            </p:txEl>
                                          </p:spTgt>
                                        </p:tgtEl>
                                        <p:attrNameLst>
                                          <p:attrName>r</p:attrName>
                                        </p:attrNameLst>
                                      </p:cBhvr>
                                    </p:animRot>
                                  </p:childTnLst>
                                </p:cTn>
                              </p:par>
                              <p:par>
                                <p:cTn id="22" presetID="8" presetClass="emph" presetSubtype="0" fill="hold" nodeType="withEffect">
                                  <p:stCondLst>
                                    <p:cond delay="0"/>
                                  </p:stCondLst>
                                  <p:childTnLst>
                                    <p:animRot by="21600000">
                                      <p:cBhvr>
                                        <p:cTn id="23" dur="2000" fill="hold"/>
                                        <p:tgtEl>
                                          <p:spTgt spid="6">
                                            <p:txEl>
                                              <p:pRg st="6" end="6"/>
                                            </p:txEl>
                                          </p:spTgt>
                                        </p:tgtEl>
                                        <p:attrNameLst>
                                          <p:attrName>r</p:attrName>
                                        </p:attrNameLst>
                                      </p:cBhvr>
                                    </p:animRot>
                                  </p:childTnLst>
                                </p:cTn>
                              </p:par>
                              <p:par>
                                <p:cTn id="24" presetID="8" presetClass="emph" presetSubtype="0" fill="hold" nodeType="withEffect">
                                  <p:stCondLst>
                                    <p:cond delay="0"/>
                                  </p:stCondLst>
                                  <p:childTnLst>
                                    <p:animRot by="21600000">
                                      <p:cBhvr>
                                        <p:cTn id="25" dur="2000" fill="hold"/>
                                        <p:tgtEl>
                                          <p:spTgt spid="6">
                                            <p:txEl>
                                              <p:pRg st="7" end="7"/>
                                            </p:txEl>
                                          </p:spTgt>
                                        </p:tgtEl>
                                        <p:attrNameLst>
                                          <p:attrName>r</p:attrName>
                                        </p:attrNameLst>
                                      </p:cBhvr>
                                    </p:animRot>
                                  </p:childTnLst>
                                </p:cTn>
                              </p:par>
                              <p:par>
                                <p:cTn id="26" presetID="8" presetClass="emph" presetSubtype="0" fill="hold" nodeType="withEffect">
                                  <p:stCondLst>
                                    <p:cond delay="0"/>
                                  </p:stCondLst>
                                  <p:childTnLst>
                                    <p:animRot by="21600000">
                                      <p:cBhvr>
                                        <p:cTn id="27" dur="2000" fill="hold"/>
                                        <p:tgtEl>
                                          <p:spTgt spid="6">
                                            <p:txEl>
                                              <p:pRg st="8" end="8"/>
                                            </p:txEl>
                                          </p:spTgt>
                                        </p:tgtEl>
                                        <p:attrNameLst>
                                          <p:attrName>r</p:attrName>
                                        </p:attrNameLst>
                                      </p:cBhvr>
                                    </p:animRot>
                                  </p:childTnLst>
                                </p:cTn>
                              </p:par>
                              <p:par>
                                <p:cTn id="28" presetID="8" presetClass="emph" presetSubtype="0" fill="hold" nodeType="withEffect">
                                  <p:stCondLst>
                                    <p:cond delay="0"/>
                                  </p:stCondLst>
                                  <p:childTnLst>
                                    <p:animRot by="21600000">
                                      <p:cBhvr>
                                        <p:cTn id="29" dur="2000" fill="hold"/>
                                        <p:tgtEl>
                                          <p:spTgt spid="6">
                                            <p:txEl>
                                              <p:pRg st="9" end="9"/>
                                            </p:txEl>
                                          </p:spTgt>
                                        </p:tgtEl>
                                        <p:attrNameLst>
                                          <p:attrName>r</p:attrName>
                                        </p:attrNameLst>
                                      </p:cBhvr>
                                    </p:animRot>
                                  </p:childTnLst>
                                </p:cTn>
                              </p:par>
                              <p:par>
                                <p:cTn id="30" presetID="8" presetClass="emph" presetSubtype="0" fill="hold" nodeType="withEffect">
                                  <p:stCondLst>
                                    <p:cond delay="0"/>
                                  </p:stCondLst>
                                  <p:childTnLst>
                                    <p:animRot by="21600000">
                                      <p:cBhvr>
                                        <p:cTn id="31" dur="2000" fill="hold"/>
                                        <p:tgtEl>
                                          <p:spTgt spid="6">
                                            <p:txEl>
                                              <p:pRg st="10" end="10"/>
                                            </p:txEl>
                                          </p:spTgt>
                                        </p:tgtEl>
                                        <p:attrNameLst>
                                          <p:attrName>r</p:attrName>
                                        </p:attrNameLst>
                                      </p:cBhvr>
                                    </p:animRot>
                                  </p:childTnLst>
                                </p:cTn>
                              </p:par>
                              <p:par>
                                <p:cTn id="32" presetID="8" presetClass="emph" presetSubtype="0" fill="hold" nodeType="withEffect">
                                  <p:stCondLst>
                                    <p:cond delay="0"/>
                                  </p:stCondLst>
                                  <p:childTnLst>
                                    <p:animRot by="21600000">
                                      <p:cBhvr>
                                        <p:cTn id="33" dur="2000" fill="hold"/>
                                        <p:tgtEl>
                                          <p:spTgt spid="6">
                                            <p:txEl>
                                              <p:pRg st="11" end="11"/>
                                            </p:txEl>
                                          </p:spTgt>
                                        </p:tgtEl>
                                        <p:attrNameLst>
                                          <p:attrName>r</p:attrName>
                                        </p:attrNameLst>
                                      </p:cBhvr>
                                    </p:animRot>
                                  </p:childTnLst>
                                </p:cTn>
                              </p:par>
                              <p:par>
                                <p:cTn id="34" presetID="8" presetClass="emph" presetSubtype="0" fill="hold" nodeType="withEffect">
                                  <p:stCondLst>
                                    <p:cond delay="0"/>
                                  </p:stCondLst>
                                  <p:childTnLst>
                                    <p:animRot by="21600000">
                                      <p:cBhvr>
                                        <p:cTn id="35" dur="2000" fill="hold"/>
                                        <p:tgtEl>
                                          <p:spTgt spid="6">
                                            <p:txEl>
                                              <p:pRg st="12" end="12"/>
                                            </p:txEl>
                                          </p:spTgt>
                                        </p:tgtEl>
                                        <p:attrNameLst>
                                          <p:attrName>r</p:attrName>
                                        </p:attrNameLst>
                                      </p:cBhvr>
                                    </p:animRot>
                                  </p:childTnLst>
                                </p:cTn>
                              </p:par>
                            </p:childTnLst>
                          </p:cTn>
                        </p:par>
                      </p:childTnLst>
                    </p:cTn>
                  </p:par>
                  <p:par>
                    <p:cTn id="36" fill="hold" nodeType="clickPar">
                      <p:stCondLst>
                        <p:cond delay="indefinite"/>
                      </p:stCondLst>
                      <p:childTnLst>
                        <p:par>
                          <p:cTn id="37" fill="hold" nodeType="withGroup">
                            <p:stCondLst>
                              <p:cond delay="0"/>
                            </p:stCondLst>
                            <p:childTnLst>
                              <p:par>
                                <p:cTn id="38" presetID="8" presetClass="emph" presetSubtype="0" fill="hold" nodeType="clickEffect">
                                  <p:stCondLst>
                                    <p:cond delay="0"/>
                                  </p:stCondLst>
                                  <p:childTnLst>
                                    <p:animRot by="21600000">
                                      <p:cBhvr>
                                        <p:cTn id="39" dur="2000" fill="hold"/>
                                        <p:tgtEl>
                                          <p:spTgt spid="8">
                                            <p:txEl>
                                              <p:pRg st="0" end="0"/>
                                            </p:txEl>
                                          </p:spTgt>
                                        </p:tgtEl>
                                        <p:attrNameLst>
                                          <p:attrName>r</p:attrName>
                                        </p:attrNameLst>
                                      </p:cBhvr>
                                    </p:animRot>
                                  </p:childTnLst>
                                </p:cTn>
                              </p:par>
                              <p:par>
                                <p:cTn id="40" presetID="8" presetClass="emph" presetSubtype="0" fill="hold" nodeType="withEffect">
                                  <p:stCondLst>
                                    <p:cond delay="0"/>
                                  </p:stCondLst>
                                  <p:childTnLst>
                                    <p:animRot by="21600000">
                                      <p:cBhvr>
                                        <p:cTn id="41" dur="2000" fill="hold"/>
                                        <p:tgtEl>
                                          <p:spTgt spid="8">
                                            <p:txEl>
                                              <p:pRg st="1" end="1"/>
                                            </p:txEl>
                                          </p:spTgt>
                                        </p:tgtEl>
                                        <p:attrNameLst>
                                          <p:attrName>r</p:attrName>
                                        </p:attrNameLst>
                                      </p:cBhvr>
                                    </p:animRot>
                                  </p:childTnLst>
                                </p:cTn>
                              </p:par>
                              <p:par>
                                <p:cTn id="42" presetID="8" presetClass="emph" presetSubtype="0" fill="hold" nodeType="withEffect">
                                  <p:stCondLst>
                                    <p:cond delay="0"/>
                                  </p:stCondLst>
                                  <p:childTnLst>
                                    <p:animRot by="21600000">
                                      <p:cBhvr>
                                        <p:cTn id="43" dur="2000" fill="hold"/>
                                        <p:tgtEl>
                                          <p:spTgt spid="8">
                                            <p:txEl>
                                              <p:pRg st="2" end="2"/>
                                            </p:txEl>
                                          </p:spTgt>
                                        </p:tgtEl>
                                        <p:attrNameLst>
                                          <p:attrName>r</p:attrName>
                                        </p:attrNameLst>
                                      </p:cBhvr>
                                    </p:animRot>
                                  </p:childTnLst>
                                </p:cTn>
                              </p:par>
                              <p:par>
                                <p:cTn id="44" presetID="8" presetClass="emph" presetSubtype="0" fill="hold" nodeType="withEffect">
                                  <p:stCondLst>
                                    <p:cond delay="0"/>
                                  </p:stCondLst>
                                  <p:childTnLst>
                                    <p:animRot by="21600000">
                                      <p:cBhvr>
                                        <p:cTn id="45" dur="2000" fill="hold"/>
                                        <p:tgtEl>
                                          <p:spTgt spid="8">
                                            <p:txEl>
                                              <p:pRg st="3" end="3"/>
                                            </p:txEl>
                                          </p:spTgt>
                                        </p:tgtEl>
                                        <p:attrNameLst>
                                          <p:attrName>r</p:attrName>
                                        </p:attrNameLst>
                                      </p:cBhvr>
                                    </p:animRot>
                                  </p:childTnLst>
                                </p:cTn>
                              </p:par>
                              <p:par>
                                <p:cTn id="46" presetID="8" presetClass="emph" presetSubtype="0" fill="hold" nodeType="withEffect">
                                  <p:stCondLst>
                                    <p:cond delay="0"/>
                                  </p:stCondLst>
                                  <p:childTnLst>
                                    <p:animRot by="21600000">
                                      <p:cBhvr>
                                        <p:cTn id="47" dur="2000" fill="hold"/>
                                        <p:tgtEl>
                                          <p:spTgt spid="8">
                                            <p:txEl>
                                              <p:pRg st="5" end="5"/>
                                            </p:txEl>
                                          </p:spTgt>
                                        </p:tgtEl>
                                        <p:attrNameLst>
                                          <p:attrName>r</p:attrName>
                                        </p:attrNameLst>
                                      </p:cBhvr>
                                    </p:animRot>
                                  </p:childTnLst>
                                </p:cTn>
                              </p:par>
                              <p:par>
                                <p:cTn id="48" presetID="8" presetClass="emph" presetSubtype="0" fill="hold" nodeType="withEffect">
                                  <p:stCondLst>
                                    <p:cond delay="0"/>
                                  </p:stCondLst>
                                  <p:childTnLst>
                                    <p:animRot by="21600000">
                                      <p:cBhvr>
                                        <p:cTn id="49" dur="2000" fill="hold"/>
                                        <p:tgtEl>
                                          <p:spTgt spid="8">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1" name="Rectangle 1"/>
          <p:cNvSpPr>
            <a:spLocks noGrp="1" noChangeArrowheads="1"/>
          </p:cNvSpPr>
          <p:nvPr>
            <p:ph type="body"/>
          </p:nvPr>
        </p:nvSpPr>
        <p:spPr>
          <a:xfrm>
            <a:off x="0" y="0"/>
            <a:ext cx="9144000" cy="6858000"/>
          </a:xfrm>
          <a:solidFill>
            <a:srgbClr val="FFFFCC"/>
          </a:solidFill>
        </p:spPr>
        <p:txBody>
          <a:bodyPr anchor="t"/>
          <a:lstStyle/>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ru-RU" sz="2800" b="1" dirty="0" smtClean="0">
              <a:latin typeface="Comic Sans MS" pitchFamily="66" charset="0"/>
              <a:ea typeface="+mj-ea"/>
            </a:endParaRPr>
          </a:p>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b="1" dirty="0" smtClean="0">
                <a:latin typeface="Comic Sans MS" pitchFamily="66" charset="0"/>
                <a:ea typeface="+mj-ea"/>
              </a:rPr>
              <a:t>We can not count something  </a:t>
            </a:r>
            <a:r>
              <a:rPr lang="ru-RU" sz="2400" b="1" dirty="0" smtClean="0">
                <a:latin typeface="Comic Sans MS" pitchFamily="66" charset="0"/>
                <a:ea typeface="+mj-ea"/>
              </a:rPr>
              <a:t/>
            </a:r>
            <a:br>
              <a:rPr lang="ru-RU" sz="2400" b="1" dirty="0" smtClean="0">
                <a:latin typeface="Comic Sans MS" pitchFamily="66" charset="0"/>
                <a:ea typeface="+mj-ea"/>
              </a:rPr>
            </a:br>
            <a:endParaRPr lang="en-US" sz="2400" b="1" dirty="0" smtClean="0">
              <a:latin typeface="Comic Sans MS" pitchFamily="66" charset="0"/>
              <a:ea typeface="+mj-ea"/>
            </a:endParaRPr>
          </a:p>
          <a:p>
            <a:pPr marL="341313" indent="-341313" algn="l"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b="1" dirty="0" smtClean="0">
              <a:latin typeface="Comic Sans MS" pitchFamily="66" charset="0"/>
              <a:ea typeface="+mj-ea"/>
            </a:endParaRPr>
          </a:p>
          <a:p>
            <a:pPr marL="341313" indent="-341313" algn="l"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latin typeface="Comic Sans MS" pitchFamily="66" charset="0"/>
                <a:ea typeface="+mj-ea"/>
              </a:rPr>
              <a:t> </a:t>
            </a:r>
            <a:r>
              <a:rPr lang="ru-RU" sz="2400" dirty="0" smtClean="0">
                <a:latin typeface="Comic Sans MS" pitchFamily="66" charset="0"/>
                <a:ea typeface="+mj-ea"/>
              </a:rPr>
              <a:t/>
            </a:r>
            <a:br>
              <a:rPr lang="ru-RU" sz="2400" dirty="0" smtClean="0">
                <a:latin typeface="Comic Sans MS" pitchFamily="66" charset="0"/>
                <a:ea typeface="+mj-ea"/>
              </a:rPr>
            </a:br>
            <a:endParaRPr lang="en-US" sz="2400" dirty="0" smtClean="0">
              <a:latin typeface="Comic Sans MS" pitchFamily="66" charset="0"/>
              <a:ea typeface="+mj-ea"/>
            </a:endParaRPr>
          </a:p>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400" dirty="0" smtClean="0">
                <a:latin typeface="Comic Sans MS" pitchFamily="66" charset="0"/>
                <a:ea typeface="+mj-ea"/>
              </a:rPr>
              <a:t/>
            </a:r>
            <a:br>
              <a:rPr lang="ru-RU" sz="2400" dirty="0" smtClean="0">
                <a:latin typeface="Comic Sans MS" pitchFamily="66" charset="0"/>
                <a:ea typeface="+mj-ea"/>
              </a:rPr>
            </a:b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lemonade</a:t>
            </a: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butter</a:t>
            </a: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money</a:t>
            </a: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cheese</a:t>
            </a: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tea</a:t>
            </a: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coffee</a:t>
            </a: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water</a:t>
            </a: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jam</a:t>
            </a: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juice</a:t>
            </a: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meat</a:t>
            </a: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wood</a:t>
            </a: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milk</a:t>
            </a: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sugar</a:t>
            </a:r>
            <a:r>
              <a:rPr lang="ru-RU" sz="2400" dirty="0" smtClean="0">
                <a:solidFill>
                  <a:schemeClr val="tx1"/>
                </a:solidFill>
                <a:latin typeface="Comic Sans MS" pitchFamily="66" charset="0"/>
                <a:ea typeface="+mj-ea"/>
              </a:rPr>
              <a:t>, </a:t>
            </a:r>
            <a:r>
              <a:rPr lang="ru-RU" sz="2400" dirty="0" err="1" smtClean="0">
                <a:solidFill>
                  <a:schemeClr val="tx1"/>
                </a:solidFill>
                <a:latin typeface="Comic Sans MS" pitchFamily="66" charset="0"/>
                <a:ea typeface="+mj-ea"/>
              </a:rPr>
              <a:t>paper</a:t>
            </a:r>
            <a:endParaRPr lang="en-US" sz="2400" dirty="0" smtClean="0">
              <a:solidFill>
                <a:schemeClr val="tx1"/>
              </a:solidFill>
              <a:latin typeface="Comic Sans MS" pitchFamily="66" charset="0"/>
              <a:ea typeface="+mj-ea"/>
            </a:endParaRPr>
          </a:p>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Comic Sans MS" pitchFamily="66" charset="0"/>
                <a:ea typeface="+mj-ea"/>
              </a:rPr>
              <a:t>iron, love, </a:t>
            </a:r>
            <a:r>
              <a:rPr lang="en-US" sz="2400" dirty="0" err="1" smtClean="0">
                <a:solidFill>
                  <a:schemeClr val="tx1"/>
                </a:solidFill>
                <a:latin typeface="Comic Sans MS" pitchFamily="66" charset="0"/>
                <a:ea typeface="+mj-ea"/>
              </a:rPr>
              <a:t>friendchip</a:t>
            </a:r>
            <a:endParaRPr lang="en-US" sz="2400" dirty="0" smtClean="0">
              <a:solidFill>
                <a:schemeClr val="tx1"/>
              </a:solidFill>
              <a:latin typeface="Comic Sans MS" pitchFamily="66" charset="0"/>
              <a:ea typeface="+mj-ea"/>
            </a:endParaRPr>
          </a:p>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400" dirty="0" smtClean="0">
                <a:solidFill>
                  <a:srgbClr val="333399"/>
                </a:solidFill>
                <a:latin typeface="Comic Sans MS" pitchFamily="66" charset="0"/>
                <a:ea typeface="+mj-ea"/>
              </a:rPr>
              <a:t/>
            </a:r>
            <a:br>
              <a:rPr lang="ru-RU" sz="2400" dirty="0" smtClean="0">
                <a:solidFill>
                  <a:srgbClr val="333399"/>
                </a:solidFill>
                <a:latin typeface="Comic Sans MS" pitchFamily="66" charset="0"/>
                <a:ea typeface="+mj-ea"/>
              </a:rPr>
            </a:br>
            <a:r>
              <a:rPr lang="ru-RU" sz="2800" dirty="0" smtClean="0">
                <a:solidFill>
                  <a:schemeClr val="tx1"/>
                </a:solidFill>
                <a:latin typeface="Comic Sans MS" pitchFamily="66" charset="0"/>
                <a:ea typeface="+mj-ea"/>
              </a:rPr>
              <a:t/>
            </a:r>
            <a:br>
              <a:rPr lang="ru-RU" sz="2800" dirty="0" smtClean="0">
                <a:solidFill>
                  <a:schemeClr val="tx1"/>
                </a:solidFill>
                <a:latin typeface="Comic Sans MS" pitchFamily="66" charset="0"/>
                <a:ea typeface="+mj-ea"/>
              </a:rPr>
            </a:br>
            <a:r>
              <a:rPr lang="en-US" sz="2800" dirty="0" smtClean="0">
                <a:solidFill>
                  <a:srgbClr val="FF0000"/>
                </a:solidFill>
                <a:latin typeface="Comic Sans MS" pitchFamily="66" charset="0"/>
                <a:ea typeface="+mj-ea"/>
              </a:rPr>
              <a:t>We don’t say</a:t>
            </a:r>
            <a:r>
              <a:rPr lang="en-US" sz="2800" dirty="0" smtClean="0">
                <a:solidFill>
                  <a:schemeClr val="tx1"/>
                </a:solidFill>
                <a:latin typeface="Comic Sans MS" pitchFamily="66" charset="0"/>
                <a:ea typeface="+mj-ea"/>
              </a:rPr>
              <a:t>: I brought </a:t>
            </a:r>
            <a:r>
              <a:rPr lang="en-US" sz="2800" dirty="0" smtClean="0">
                <a:solidFill>
                  <a:srgbClr val="FF0000"/>
                </a:solidFill>
                <a:latin typeface="Comic Sans MS" pitchFamily="66" charset="0"/>
                <a:ea typeface="+mj-ea"/>
              </a:rPr>
              <a:t>a </a:t>
            </a:r>
            <a:r>
              <a:rPr lang="en-US" sz="2800" dirty="0" smtClean="0">
                <a:solidFill>
                  <a:schemeClr val="tx1"/>
                </a:solidFill>
                <a:latin typeface="Comic Sans MS" pitchFamily="66" charset="0"/>
                <a:ea typeface="+mj-ea"/>
              </a:rPr>
              <a:t>bread</a:t>
            </a:r>
          </a:p>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smtClean="0">
              <a:solidFill>
                <a:schemeClr val="tx1"/>
              </a:solidFill>
              <a:latin typeface="Comic Sans MS" pitchFamily="66" charset="0"/>
              <a:ea typeface="+mj-ea"/>
            </a:endParaRPr>
          </a:p>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rgbClr val="FF0000"/>
                </a:solidFill>
                <a:latin typeface="Comic Sans MS" pitchFamily="66" charset="0"/>
                <a:ea typeface="+mj-ea"/>
              </a:rPr>
              <a:t>We must say: </a:t>
            </a:r>
            <a:r>
              <a:rPr lang="en-US" sz="2800" dirty="0" smtClean="0">
                <a:solidFill>
                  <a:schemeClr val="tx1"/>
                </a:solidFill>
                <a:latin typeface="Comic Sans MS" pitchFamily="66" charset="0"/>
                <a:ea typeface="+mj-ea"/>
              </a:rPr>
              <a:t>I brought </a:t>
            </a:r>
            <a:r>
              <a:rPr lang="en-US" sz="2800" dirty="0" smtClean="0">
                <a:solidFill>
                  <a:srgbClr val="FF0000"/>
                </a:solidFill>
                <a:latin typeface="Comic Sans MS" pitchFamily="66" charset="0"/>
                <a:ea typeface="+mj-ea"/>
              </a:rPr>
              <a:t>some</a:t>
            </a:r>
            <a:r>
              <a:rPr lang="en-US" sz="2800" dirty="0" smtClean="0">
                <a:solidFill>
                  <a:schemeClr val="tx1"/>
                </a:solidFill>
                <a:latin typeface="Comic Sans MS" pitchFamily="66" charset="0"/>
                <a:ea typeface="+mj-ea"/>
              </a:rPr>
              <a:t> bread</a:t>
            </a:r>
          </a:p>
          <a:p>
            <a:pPr marL="341313" indent="-341313" algn="l" eaLnBrk="1" hangingPunct="1">
              <a:lnSpc>
                <a:spcPct val="80000"/>
              </a:lnSpc>
              <a:spcBef>
                <a:spcPts val="600"/>
              </a:spcBef>
              <a:buFont typeface="Comic Sans MS" pitchFamily="66"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400" dirty="0" smtClean="0">
                <a:solidFill>
                  <a:srgbClr val="FF0000"/>
                </a:solidFill>
                <a:latin typeface="Comic Sans MS" pitchFamily="66" charset="0"/>
                <a:ea typeface="+mj-ea"/>
              </a:rPr>
              <a:t/>
            </a:r>
            <a:br>
              <a:rPr lang="ru-RU" sz="2400" dirty="0" smtClean="0">
                <a:solidFill>
                  <a:srgbClr val="FF0000"/>
                </a:solidFill>
                <a:latin typeface="Comic Sans MS" pitchFamily="66" charset="0"/>
                <a:ea typeface="+mj-ea"/>
              </a:rPr>
            </a:br>
            <a:endParaRPr lang="ru-RU" sz="2400" dirty="0" smtClean="0">
              <a:solidFill>
                <a:srgbClr val="FF0000"/>
              </a:solidFill>
              <a:latin typeface="Comic Sans MS" pitchFamily="66" charset="0"/>
              <a:ea typeface="+mj-ea"/>
            </a:endParaRPr>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16573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172" name="Text Box 4"/>
          <p:cNvSpPr txBox="1">
            <a:spLocks noChangeArrowheads="1"/>
          </p:cNvSpPr>
          <p:nvPr/>
        </p:nvSpPr>
        <p:spPr bwMode="auto">
          <a:xfrm>
            <a:off x="3276600" y="1052513"/>
            <a:ext cx="22098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hangingPunct="1">
              <a:spcBef>
                <a:spcPts val="2000"/>
              </a:spcBef>
              <a:buClr>
                <a:srgbClr val="FF0000"/>
              </a:buClr>
              <a:buFont typeface="Comic Sans MS" panose="030F0702030302020204" pitchFamily="66" charset="0"/>
              <a:buNone/>
            </a:pPr>
            <a:r>
              <a:rPr lang="en-US" altLang="ru-RU" sz="3200">
                <a:solidFill>
                  <a:schemeClr val="tx1"/>
                </a:solidFill>
                <a:latin typeface="Comic Sans MS" panose="030F0702030302020204" pitchFamily="66" charset="0"/>
              </a:rPr>
              <a:t>  bread</a:t>
            </a:r>
          </a:p>
        </p:txBody>
      </p:sp>
      <p:pic>
        <p:nvPicPr>
          <p:cNvPr id="7173" name="Picture 7" descr="http://im7-tub-ru.yandex.net/i?id=131556757-50-73&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188913"/>
            <a:ext cx="1544637"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mph" presetSubtype="0" fill="hold" nodeType="clickEffect">
                                  <p:stCondLst>
                                    <p:cond delay="0"/>
                                  </p:stCondLst>
                                  <p:childTnLst>
                                    <p:animClr clrSpc="rgb" dir="cw">
                                      <p:cBhvr override="childStyle">
                                        <p:cTn id="6" dur="250" autoRev="1" fill="hold"/>
                                        <p:tgtEl>
                                          <p:spTgt spid="10241">
                                            <p:txEl>
                                              <p:pRg st="1" end="1"/>
                                            </p:txEl>
                                          </p:spTgt>
                                        </p:tgtEl>
                                        <p:attrNameLst>
                                          <p:attrName>style.color</p:attrName>
                                        </p:attrNameLst>
                                      </p:cBhvr>
                                      <p:to>
                                        <a:schemeClr val="bg1"/>
                                      </p:to>
                                    </p:animClr>
                                    <p:animClr clrSpc="rgb" dir="cw">
                                      <p:cBhvr>
                                        <p:cTn id="7" dur="250" autoRev="1" fill="hold"/>
                                        <p:tgtEl>
                                          <p:spTgt spid="10241">
                                            <p:txEl>
                                              <p:pRg st="1" end="1"/>
                                            </p:txEl>
                                          </p:spTgt>
                                        </p:tgtEl>
                                        <p:attrNameLst>
                                          <p:attrName>fillcolor</p:attrName>
                                        </p:attrNameLst>
                                      </p:cBhvr>
                                      <p:to>
                                        <a:schemeClr val="bg1"/>
                                      </p:to>
                                    </p:animClr>
                                    <p:set>
                                      <p:cBhvr>
                                        <p:cTn id="8" dur="250" autoRev="1" fill="hold"/>
                                        <p:tgtEl>
                                          <p:spTgt spid="10241">
                                            <p:txEl>
                                              <p:pRg st="1" end="1"/>
                                            </p:txEl>
                                          </p:spTgt>
                                        </p:tgtEl>
                                        <p:attrNameLst>
                                          <p:attrName>fill.type</p:attrName>
                                        </p:attrNameLst>
                                      </p:cBhvr>
                                      <p:to>
                                        <p:strVal val="solid"/>
                                      </p:to>
                                    </p:set>
                                    <p:set>
                                      <p:cBhvr>
                                        <p:cTn id="9" dur="250" autoRev="1" fill="hold"/>
                                        <p:tgtEl>
                                          <p:spTgt spid="10241">
                                            <p:txEl>
                                              <p:pRg st="1" end="1"/>
                                            </p:txEl>
                                          </p:spTgt>
                                        </p:tgtEl>
                                        <p:attrNameLst>
                                          <p:attrName>fill.on</p:attrName>
                                        </p:attrNameLst>
                                      </p:cBhvr>
                                      <p:to>
                                        <p:strVal val="tru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mph" presetSubtype="0" fill="hold" nodeType="clickEffect">
                                  <p:stCondLst>
                                    <p:cond delay="0"/>
                                  </p:stCondLst>
                                  <p:childTnLst>
                                    <p:animRot by="21600000">
                                      <p:cBhvr>
                                        <p:cTn id="13" dur="2000" fill="hold"/>
                                        <p:tgtEl>
                                          <p:spTgt spid="10241">
                                            <p:txEl>
                                              <p:pRg st="4" end="4"/>
                                            </p:txEl>
                                          </p:spTgt>
                                        </p:tgtEl>
                                        <p:attrNameLst>
                                          <p:attrName>r</p:attrName>
                                        </p:attrNameLst>
                                      </p:cBhvr>
                                    </p:animRot>
                                  </p:childTnLst>
                                </p:cTn>
                              </p:par>
                              <p:par>
                                <p:cTn id="14" presetID="8" presetClass="emph" presetSubtype="0" fill="hold" nodeType="withEffect">
                                  <p:stCondLst>
                                    <p:cond delay="0"/>
                                  </p:stCondLst>
                                  <p:childTnLst>
                                    <p:animRot by="21600000">
                                      <p:cBhvr>
                                        <p:cTn id="15" dur="2000" fill="hold"/>
                                        <p:tgtEl>
                                          <p:spTgt spid="10241">
                                            <p:txEl>
                                              <p:pRg st="5" end="5"/>
                                            </p:txEl>
                                          </p:spTgt>
                                        </p:tgtEl>
                                        <p:attrNameLst>
                                          <p:attrName>r</p:attrName>
                                        </p:attrNameLst>
                                      </p:cBhvr>
                                    </p:animRo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10241">
                                            <p:txEl>
                                              <p:pRg st="6" end="6"/>
                                            </p:txEl>
                                          </p:spTgt>
                                        </p:tgtEl>
                                        <p:attrNameLst>
                                          <p:attrName>style.visibility</p:attrName>
                                        </p:attrNameLst>
                                      </p:cBhvr>
                                      <p:to>
                                        <p:strVal val="visible"/>
                                      </p:to>
                                    </p:set>
                                    <p:animEffect transition="in" filter="wipe(down)">
                                      <p:cBhvr>
                                        <p:cTn id="20" dur="500"/>
                                        <p:tgtEl>
                                          <p:spTgt spid="10241">
                                            <p:txEl>
                                              <p:pRg st="6" end="6"/>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10241">
                                            <p:txEl>
                                              <p:pRg st="8" end="8"/>
                                            </p:txEl>
                                          </p:spTgt>
                                        </p:tgtEl>
                                        <p:attrNameLst>
                                          <p:attrName>style.visibility</p:attrName>
                                        </p:attrNameLst>
                                      </p:cBhvr>
                                      <p:to>
                                        <p:strVal val="visible"/>
                                      </p:to>
                                    </p:set>
                                    <p:animEffect transition="in" filter="wipe(down)">
                                      <p:cBhvr>
                                        <p:cTn id="25" dur="500"/>
                                        <p:tgtEl>
                                          <p:spTgt spid="1024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1"/>
          <p:cNvSpPr>
            <a:spLocks noGrp="1" noChangeArrowheads="1"/>
          </p:cNvSpPr>
          <p:nvPr>
            <p:ph type="title" idx="4294967295"/>
          </p:nvPr>
        </p:nvSpPr>
        <p:spPr>
          <a:xfrm>
            <a:off x="0" y="0"/>
            <a:ext cx="9144000" cy="908050"/>
          </a:xfrm>
          <a:solidFill>
            <a:srgbClr val="FFFFCC"/>
          </a:solidFill>
        </p:spPr>
        <p:txBody>
          <a:bodyPr/>
          <a:lstStyle/>
          <a:p>
            <a:pPr eaLnBrk="1" hangingPunct="1">
              <a:buFont typeface="Comic Sans MS" panose="030F0702030302020204"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altLang="ru-RU" sz="2800" smtClean="0">
                <a:latin typeface="Comic Sans MS" panose="030F0702030302020204" pitchFamily="66" charset="0"/>
              </a:rPr>
              <a:t/>
            </a:r>
            <a:br>
              <a:rPr lang="ru-RU" altLang="ru-RU" sz="2800" smtClean="0">
                <a:latin typeface="Comic Sans MS" panose="030F0702030302020204" pitchFamily="66" charset="0"/>
              </a:rPr>
            </a:br>
            <a:r>
              <a:rPr lang="en-US" altLang="ru-RU" sz="2800" smtClean="0">
                <a:solidFill>
                  <a:srgbClr val="FF0000"/>
                </a:solidFill>
                <a:latin typeface="Comic Sans MS" panose="030F0702030302020204" pitchFamily="66" charset="0"/>
              </a:rPr>
              <a:t>It is important</a:t>
            </a:r>
            <a:r>
              <a:rPr lang="en-US" altLang="ru-RU" sz="2400" smtClean="0">
                <a:latin typeface="Comic Sans MS" panose="030F0702030302020204" pitchFamily="66" charset="0"/>
              </a:rPr>
              <a:t/>
            </a:r>
            <a:br>
              <a:rPr lang="en-US" altLang="ru-RU" sz="2400" smtClean="0">
                <a:latin typeface="Comic Sans MS" panose="030F0702030302020204" pitchFamily="66" charset="0"/>
              </a:rPr>
            </a:br>
            <a:r>
              <a:rPr lang="ru-RU" altLang="ru-RU" sz="2400" smtClean="0">
                <a:latin typeface="Comic Sans MS" panose="030F0702030302020204" pitchFamily="66" charset="0"/>
              </a:rPr>
              <a:t/>
            </a:r>
            <a:br>
              <a:rPr lang="ru-RU" altLang="ru-RU" sz="2400" smtClean="0">
                <a:latin typeface="Comic Sans MS" panose="030F0702030302020204" pitchFamily="66" charset="0"/>
              </a:rPr>
            </a:br>
            <a:endParaRPr lang="ru-RU" altLang="ru-RU" sz="2400" smtClean="0">
              <a:latin typeface="Comic Sans MS" panose="030F0702030302020204" pitchFamily="66" charset="0"/>
            </a:endParaRPr>
          </a:p>
        </p:txBody>
      </p:sp>
      <p:sp>
        <p:nvSpPr>
          <p:cNvPr id="7171" name="Rectangle 2"/>
          <p:cNvSpPr>
            <a:spLocks noGrp="1" noChangeArrowheads="1"/>
          </p:cNvSpPr>
          <p:nvPr>
            <p:ph type="body" idx="4294967295"/>
          </p:nvPr>
        </p:nvSpPr>
        <p:spPr>
          <a:xfrm>
            <a:off x="0" y="908050"/>
            <a:ext cx="9144000" cy="5949950"/>
          </a:xfrm>
          <a:solidFill>
            <a:srgbClr val="FFFFCC"/>
          </a:solidFill>
        </p:spPr>
        <p:txBody>
          <a:bodyPr/>
          <a:lstStyle/>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altLang="ru-RU" sz="2400" smtClean="0"/>
              <a:t>1. </a:t>
            </a:r>
            <a:r>
              <a:rPr lang="en-US" altLang="ru-RU" sz="2400" smtClean="0">
                <a:latin typeface="Comic Sans MS" panose="030F0702030302020204" pitchFamily="66" charset="0"/>
              </a:rPr>
              <a:t>Study these sentences. What did you see?</a:t>
            </a:r>
            <a:endParaRPr lang="ru-RU" altLang="ru-RU" sz="2400" smtClean="0">
              <a:latin typeface="Comic Sans MS" panose="030F0702030302020204" pitchFamily="66" charset="0"/>
            </a:endParaRP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ru-RU" sz="2400" smtClean="0">
              <a:solidFill>
                <a:schemeClr val="tx1"/>
              </a:solidFill>
              <a:latin typeface="Comic Sans MS" panose="030F0702030302020204" pitchFamily="66" charset="0"/>
            </a:endParaRP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solidFill>
                  <a:schemeClr val="tx1"/>
                </a:solidFill>
                <a:latin typeface="Comic Sans MS" panose="030F0702030302020204" pitchFamily="66" charset="0"/>
              </a:rPr>
              <a:t>   </a:t>
            </a:r>
            <a:r>
              <a:rPr lang="ru-RU" altLang="ru-RU" sz="2400" smtClean="0">
                <a:solidFill>
                  <a:schemeClr val="tx1"/>
                </a:solidFill>
                <a:latin typeface="Comic Sans MS" panose="030F0702030302020204" pitchFamily="66" charset="0"/>
              </a:rPr>
              <a:t>Her </a:t>
            </a:r>
            <a:r>
              <a:rPr lang="ru-RU" altLang="ru-RU" sz="2400" u="sng" smtClean="0">
                <a:solidFill>
                  <a:schemeClr val="tx1"/>
                </a:solidFill>
                <a:latin typeface="Comic Sans MS" panose="030F0702030302020204" pitchFamily="66" charset="0"/>
              </a:rPr>
              <a:t>hair</a:t>
            </a:r>
            <a:r>
              <a:rPr lang="ru-RU" altLang="ru-RU" sz="2400" smtClean="0">
                <a:solidFill>
                  <a:schemeClr val="tx1"/>
                </a:solidFill>
                <a:latin typeface="Comic Sans MS" panose="030F0702030302020204" pitchFamily="66" charset="0"/>
              </a:rPr>
              <a:t> </a:t>
            </a:r>
            <a:r>
              <a:rPr lang="ru-RU" altLang="ru-RU" sz="2400" smtClean="0">
                <a:solidFill>
                  <a:srgbClr val="00B050"/>
                </a:solidFill>
                <a:latin typeface="Comic Sans MS" panose="030F0702030302020204" pitchFamily="66" charset="0"/>
              </a:rPr>
              <a:t>is</a:t>
            </a:r>
            <a:r>
              <a:rPr lang="ru-RU" altLang="ru-RU" sz="2400" smtClean="0">
                <a:solidFill>
                  <a:schemeClr val="tx1"/>
                </a:solidFill>
                <a:latin typeface="Comic Sans MS" panose="030F0702030302020204" pitchFamily="66" charset="0"/>
              </a:rPr>
              <a:t> blond.                              </a:t>
            </a:r>
            <a:endParaRPr lang="en-US" altLang="ru-RU" sz="2400" smtClean="0">
              <a:solidFill>
                <a:schemeClr val="tx1"/>
              </a:solidFill>
              <a:latin typeface="Comic Sans MS" panose="030F0702030302020204" pitchFamily="66" charset="0"/>
            </a:endParaRP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solidFill>
                  <a:schemeClr val="tx1"/>
                </a:solidFill>
                <a:latin typeface="Comic Sans MS" panose="030F0702030302020204" pitchFamily="66" charset="0"/>
              </a:rPr>
              <a:t>The </a:t>
            </a:r>
            <a:r>
              <a:rPr lang="en-US" altLang="ru-RU" sz="2400" u="sng" smtClean="0">
                <a:solidFill>
                  <a:schemeClr val="tx1"/>
                </a:solidFill>
                <a:latin typeface="Comic Sans MS" panose="030F0702030302020204" pitchFamily="66" charset="0"/>
              </a:rPr>
              <a:t>money</a:t>
            </a:r>
            <a:r>
              <a:rPr lang="en-US" altLang="ru-RU" sz="2400" smtClean="0">
                <a:solidFill>
                  <a:schemeClr val="tx1"/>
                </a:solidFill>
                <a:latin typeface="Comic Sans MS" panose="030F0702030302020204" pitchFamily="66" charset="0"/>
              </a:rPr>
              <a:t> </a:t>
            </a:r>
            <a:r>
              <a:rPr lang="en-US" altLang="ru-RU" sz="2400" smtClean="0">
                <a:solidFill>
                  <a:srgbClr val="00B050"/>
                </a:solidFill>
                <a:latin typeface="Comic Sans MS" panose="030F0702030302020204" pitchFamily="66" charset="0"/>
              </a:rPr>
              <a:t>is</a:t>
            </a:r>
            <a:r>
              <a:rPr lang="en-US" altLang="ru-RU" sz="2400" smtClean="0">
                <a:solidFill>
                  <a:schemeClr val="tx1"/>
                </a:solidFill>
                <a:latin typeface="Comic Sans MS" panose="030F0702030302020204" pitchFamily="66" charset="0"/>
              </a:rPr>
              <a:t> on the table. </a:t>
            </a: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altLang="ru-RU" sz="2400" smtClean="0">
                <a:solidFill>
                  <a:schemeClr val="tx1"/>
                </a:solidFill>
                <a:latin typeface="Comic Sans MS" panose="030F0702030302020204" pitchFamily="66" charset="0"/>
              </a:rPr>
              <a:t>His </a:t>
            </a:r>
            <a:r>
              <a:rPr lang="ru-RU" altLang="ru-RU" sz="2400" u="sng" smtClean="0">
                <a:solidFill>
                  <a:schemeClr val="tx1"/>
                </a:solidFill>
                <a:latin typeface="Comic Sans MS" panose="030F0702030302020204" pitchFamily="66" charset="0"/>
              </a:rPr>
              <a:t>knowledge</a:t>
            </a:r>
            <a:r>
              <a:rPr lang="ru-RU" altLang="ru-RU" sz="2400" smtClean="0">
                <a:solidFill>
                  <a:schemeClr val="tx1"/>
                </a:solidFill>
                <a:latin typeface="Comic Sans MS" panose="030F0702030302020204" pitchFamily="66" charset="0"/>
              </a:rPr>
              <a:t> </a:t>
            </a:r>
            <a:r>
              <a:rPr lang="ru-RU" altLang="ru-RU" sz="2400" smtClean="0">
                <a:solidFill>
                  <a:srgbClr val="00B050"/>
                </a:solidFill>
                <a:latin typeface="Comic Sans MS" panose="030F0702030302020204" pitchFamily="66" charset="0"/>
              </a:rPr>
              <a:t>is</a:t>
            </a:r>
            <a:r>
              <a:rPr lang="ru-RU" altLang="ru-RU" sz="2400" smtClean="0">
                <a:solidFill>
                  <a:schemeClr val="tx1"/>
                </a:solidFill>
                <a:latin typeface="Comic Sans MS" panose="030F0702030302020204" pitchFamily="66" charset="0"/>
              </a:rPr>
              <a:t> great. </a:t>
            </a:r>
            <a:endParaRPr lang="en-US" altLang="ru-RU" sz="2400" smtClean="0">
              <a:solidFill>
                <a:schemeClr val="tx1"/>
              </a:solidFill>
              <a:latin typeface="Comic Sans MS" panose="030F0702030302020204" pitchFamily="66" charset="0"/>
            </a:endParaRP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solidFill>
                  <a:schemeClr val="tx1"/>
                </a:solidFill>
                <a:latin typeface="Comic Sans MS" panose="030F0702030302020204" pitchFamily="66" charset="0"/>
              </a:rPr>
              <a:t>The </a:t>
            </a:r>
            <a:r>
              <a:rPr lang="en-US" altLang="ru-RU" sz="2400" u="sng" smtClean="0">
                <a:solidFill>
                  <a:schemeClr val="tx1"/>
                </a:solidFill>
                <a:latin typeface="Comic Sans MS" panose="030F0702030302020204" pitchFamily="66" charset="0"/>
              </a:rPr>
              <a:t>information</a:t>
            </a:r>
            <a:r>
              <a:rPr lang="en-US" altLang="ru-RU" sz="2400" smtClean="0">
                <a:solidFill>
                  <a:schemeClr val="tx1"/>
                </a:solidFill>
                <a:latin typeface="Comic Sans MS" panose="030F0702030302020204" pitchFamily="66" charset="0"/>
              </a:rPr>
              <a:t> </a:t>
            </a:r>
            <a:r>
              <a:rPr lang="en-US" altLang="ru-RU" sz="2400" smtClean="0">
                <a:solidFill>
                  <a:srgbClr val="00B050"/>
                </a:solidFill>
                <a:latin typeface="Comic Sans MS" panose="030F0702030302020204" pitchFamily="66" charset="0"/>
              </a:rPr>
              <a:t>is</a:t>
            </a:r>
            <a:r>
              <a:rPr lang="en-US" altLang="ru-RU" sz="2400" smtClean="0">
                <a:solidFill>
                  <a:schemeClr val="tx1"/>
                </a:solidFill>
                <a:latin typeface="Comic Sans MS" panose="030F0702030302020204" pitchFamily="66" charset="0"/>
              </a:rPr>
              <a:t> interesting. </a:t>
            </a: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solidFill>
                  <a:schemeClr val="tx1"/>
                </a:solidFill>
                <a:latin typeface="Comic Sans MS" panose="030F0702030302020204" pitchFamily="66" charset="0"/>
              </a:rPr>
              <a:t>Their </a:t>
            </a:r>
            <a:r>
              <a:rPr lang="en-US" altLang="ru-RU" sz="2400" u="sng" smtClean="0">
                <a:solidFill>
                  <a:schemeClr val="tx1"/>
                </a:solidFill>
                <a:latin typeface="Comic Sans MS" panose="030F0702030302020204" pitchFamily="66" charset="0"/>
              </a:rPr>
              <a:t>progress</a:t>
            </a:r>
            <a:r>
              <a:rPr lang="en-US" altLang="ru-RU" sz="2400" smtClean="0">
                <a:solidFill>
                  <a:schemeClr val="tx1"/>
                </a:solidFill>
                <a:latin typeface="Comic Sans MS" panose="030F0702030302020204" pitchFamily="66" charset="0"/>
              </a:rPr>
              <a:t> </a:t>
            </a:r>
            <a:r>
              <a:rPr lang="en-US" altLang="ru-RU" sz="2400" smtClean="0">
                <a:solidFill>
                  <a:srgbClr val="00B050"/>
                </a:solidFill>
                <a:latin typeface="Comic Sans MS" panose="030F0702030302020204" pitchFamily="66" charset="0"/>
              </a:rPr>
              <a:t>is</a:t>
            </a:r>
            <a:r>
              <a:rPr lang="en-US" altLang="ru-RU" sz="2400" smtClean="0">
                <a:solidFill>
                  <a:schemeClr val="tx1"/>
                </a:solidFill>
                <a:latin typeface="Comic Sans MS" panose="030F0702030302020204" pitchFamily="66" charset="0"/>
              </a:rPr>
              <a:t> great. </a:t>
            </a: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solidFill>
                  <a:schemeClr val="tx1"/>
                </a:solidFill>
                <a:latin typeface="Comic Sans MS" panose="030F0702030302020204" pitchFamily="66" charset="0"/>
              </a:rPr>
              <a:t>He gave me some good </a:t>
            </a:r>
            <a:r>
              <a:rPr lang="en-US" altLang="ru-RU" sz="2400" u="sng" smtClean="0">
                <a:solidFill>
                  <a:schemeClr val="tx1"/>
                </a:solidFill>
                <a:latin typeface="Comic Sans MS" panose="030F0702030302020204" pitchFamily="66" charset="0"/>
              </a:rPr>
              <a:t>advice</a:t>
            </a:r>
            <a:r>
              <a:rPr lang="en-US" altLang="ru-RU" sz="2400" smtClean="0">
                <a:solidFill>
                  <a:schemeClr val="tx1"/>
                </a:solidFill>
                <a:latin typeface="Comic Sans MS" panose="030F0702030302020204" pitchFamily="66" charset="0"/>
              </a:rPr>
              <a:t>.</a:t>
            </a:r>
            <a:endParaRPr lang="ru-RU" altLang="ru-RU" sz="2400" smtClean="0">
              <a:solidFill>
                <a:schemeClr val="tx1"/>
              </a:solidFill>
              <a:latin typeface="Comic Sans MS" panose="030F0702030302020204" pitchFamily="66" charset="0"/>
            </a:endParaRP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smtClean="0">
                <a:solidFill>
                  <a:schemeClr val="tx1"/>
                </a:solidFill>
                <a:latin typeface="Comic Sans MS" panose="030F0702030302020204" pitchFamily="66" charset="0"/>
              </a:rPr>
              <a:t>Our summer </a:t>
            </a:r>
            <a:r>
              <a:rPr lang="en-US" altLang="ru-RU" sz="2400" u="sng" smtClean="0">
                <a:solidFill>
                  <a:schemeClr val="tx1"/>
                </a:solidFill>
                <a:latin typeface="Comic Sans MS" panose="030F0702030302020204" pitchFamily="66" charset="0"/>
              </a:rPr>
              <a:t>vacation</a:t>
            </a:r>
            <a:r>
              <a:rPr lang="en-US" altLang="ru-RU" sz="2400" smtClean="0">
                <a:solidFill>
                  <a:schemeClr val="tx1"/>
                </a:solidFill>
                <a:latin typeface="Comic Sans MS" panose="030F0702030302020204" pitchFamily="66" charset="0"/>
              </a:rPr>
              <a:t> lasts two months.</a:t>
            </a: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2400" u="sng" smtClean="0">
                <a:solidFill>
                  <a:schemeClr val="tx1"/>
                </a:solidFill>
                <a:latin typeface="Comic Sans MS" panose="030F0702030302020204" pitchFamily="66" charset="0"/>
              </a:rPr>
              <a:t>Fruit </a:t>
            </a:r>
            <a:r>
              <a:rPr lang="en-US" altLang="ru-RU" sz="2400" smtClean="0">
                <a:solidFill>
                  <a:schemeClr val="tx1"/>
                </a:solidFill>
                <a:latin typeface="Comic Sans MS" panose="030F0702030302020204" pitchFamily="66" charset="0"/>
              </a:rPr>
              <a:t>is cheap in summer.</a:t>
            </a: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ru-RU" altLang="ru-RU" sz="2400" smtClean="0">
              <a:solidFill>
                <a:schemeClr val="tx1"/>
              </a:solidFill>
              <a:latin typeface="Comic Sans MS" panose="030F0702030302020204" pitchFamily="66" charset="0"/>
            </a:endParaRP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ru-RU" sz="2400" smtClean="0">
              <a:solidFill>
                <a:schemeClr val="tx1"/>
              </a:solidFill>
              <a:latin typeface="Comic Sans MS" panose="030F0702030302020204" pitchFamily="66" charset="0"/>
            </a:endParaRPr>
          </a:p>
          <a:p>
            <a:pPr algn="ctr" eaLnBrk="1" hangingPunct="1">
              <a:lnSpc>
                <a:spcPct val="80000"/>
              </a:lnSpc>
              <a:spcBef>
                <a:spcPts val="60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ru-RU" sz="1400" smtClean="0">
                <a:solidFill>
                  <a:schemeClr val="tx1"/>
                </a:solidFill>
                <a:latin typeface="Comic Sans MS" panose="030F0702030302020204" pitchFamily="66" charset="0"/>
              </a:rPr>
              <a:t>Click on and check your idea</a:t>
            </a:r>
          </a:p>
        </p:txBody>
      </p:sp>
      <p:pic>
        <p:nvPicPr>
          <p:cNvPr id="8196" name="Picture 6" descr="C:\Documents and Settings\Admin\Рабочий стол\лена документы 03.12.2011\МОЯ ПАПКА\МОИ УРОКИ\обучение английскому\КАРТИНКИ\разные предметы\j043265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0"/>
            <a:ext cx="9715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descr="C:\Documents and Settings\Admin\Рабочий стол\лена документы 03.12.2011\МОЯ ПАПКА\МОИ УРОКИ\обучение английскому\КАРТИНКИ\разные предметы\j043163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950" y="1341438"/>
            <a:ext cx="1497013"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5" descr="http://im0-tub-ru.yandex.net/i?id=75361277-60-73&amp;n=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4724400"/>
            <a:ext cx="11525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down)">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mph" presetSubtype="1" nodeType="clickEffect">
                                  <p:stCondLst>
                                    <p:cond delay="0"/>
                                  </p:stCondLst>
                                  <p:childTnLst>
                                    <p:set>
                                      <p:cBhvr override="childStyle">
                                        <p:cTn id="11" dur="indefinite"/>
                                        <p:tgtEl>
                                          <p:spTgt spid="7171">
                                            <p:txEl>
                                              <p:pRg st="0" end="0"/>
                                            </p:txEl>
                                          </p:spTgt>
                                        </p:tgtEl>
                                        <p:attrNameLst>
                                          <p:attrName>style.fontStyle</p:attrName>
                                        </p:attrNameLst>
                                      </p:cBhvr>
                                      <p:to>
                                        <p:strVal val="normal"/>
                                      </p:to>
                                    </p:set>
                                    <p:set>
                                      <p:cBhvr override="childStyle">
                                        <p:cTn id="12" dur="indefinite"/>
                                        <p:tgtEl>
                                          <p:spTgt spid="7171">
                                            <p:txEl>
                                              <p:pRg st="0" end="0"/>
                                            </p:txEl>
                                          </p:spTgt>
                                        </p:tgtEl>
                                        <p:attrNameLst>
                                          <p:attrName>style.fontWeight</p:attrName>
                                        </p:attrNameLst>
                                      </p:cBhvr>
                                      <p:to>
                                        <p:strVal val="bold"/>
                                      </p:to>
                                    </p:set>
                                    <p:set>
                                      <p:cBhvr override="childStyle">
                                        <p:cTn id="13" dur="indefinite"/>
                                        <p:tgtEl>
                                          <p:spTgt spid="7171">
                                            <p:txEl>
                                              <p:pRg st="0" end="0"/>
                                            </p:txEl>
                                          </p:spTgt>
                                        </p:tgtEl>
                                        <p:attrNameLst>
                                          <p:attrName>style.textDecorationUnderline</p:attrName>
                                        </p:attrNameLst>
                                      </p:cBhvr>
                                      <p:to>
                                        <p:strVal val="fals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7171">
                                            <p:txEl>
                                              <p:pRg st="12" end="12"/>
                                            </p:txEl>
                                          </p:spTgt>
                                        </p:tgtEl>
                                        <p:attrNameLst>
                                          <p:attrName>style.visibility</p:attrName>
                                        </p:attrNameLst>
                                      </p:cBhvr>
                                      <p:to>
                                        <p:strVal val="visible"/>
                                      </p:to>
                                    </p:set>
                                    <p:animEffect transition="in" filter="wipe(down)">
                                      <p:cBhvr>
                                        <p:cTn id="18" dur="2000"/>
                                        <p:tgtEl>
                                          <p:spTgt spid="7171">
                                            <p:txEl>
                                              <p:pRg st="12" end="1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1" nodeType="clickEffect">
                                  <p:stCondLst>
                                    <p:cond delay="0"/>
                                  </p:stCondLst>
                                  <p:childTnLst>
                                    <p:set>
                                      <p:cBhvr>
                                        <p:cTn id="22" dur="1" fill="hold">
                                          <p:stCondLst>
                                            <p:cond delay="0"/>
                                          </p:stCondLst>
                                        </p:cTn>
                                        <p:tgtEl>
                                          <p:spTgt spid="9218"/>
                                        </p:tgtEl>
                                        <p:attrNameLst>
                                          <p:attrName>style.visibility</p:attrName>
                                        </p:attrNameLst>
                                      </p:cBhvr>
                                      <p:to>
                                        <p:strVal val="visible"/>
                                      </p:to>
                                    </p:set>
                                    <p:animEffect transition="in" filter="wipe(down)">
                                      <p:cBhvr>
                                        <p:cTn id="23"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autoUpdateAnimBg="0"/>
      <p:bldP spid="9218" grpId="1"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81075"/>
          </a:xfrm>
          <a:solidFill>
            <a:srgbClr val="FFFFCC"/>
          </a:solidFill>
        </p:spPr>
        <p:txBody>
          <a:bodyPr/>
          <a:lstStyle/>
          <a:p>
            <a:r>
              <a:rPr lang="en-US" altLang="ru-RU" sz="2800" smtClean="0">
                <a:solidFill>
                  <a:srgbClr val="FF0000"/>
                </a:solidFill>
                <a:latin typeface="Comic Sans MS" panose="030F0702030302020204" pitchFamily="66" charset="0"/>
              </a:rPr>
              <a:t>It is important</a:t>
            </a:r>
            <a:r>
              <a:rPr lang="en-US" altLang="ru-RU" sz="2800" smtClean="0">
                <a:latin typeface="Comic Sans MS" panose="030F0702030302020204" pitchFamily="66" charset="0"/>
              </a:rPr>
              <a:t/>
            </a:r>
            <a:br>
              <a:rPr lang="en-US" altLang="ru-RU" sz="2800" smtClean="0">
                <a:latin typeface="Comic Sans MS" panose="030F0702030302020204" pitchFamily="66" charset="0"/>
              </a:rPr>
            </a:br>
            <a:endParaRPr lang="ru-RU" altLang="ru-RU" sz="2800" smtClean="0"/>
          </a:p>
        </p:txBody>
      </p:sp>
      <p:sp>
        <p:nvSpPr>
          <p:cNvPr id="3" name="Содержимое 2"/>
          <p:cNvSpPr>
            <a:spLocks noGrp="1"/>
          </p:cNvSpPr>
          <p:nvPr>
            <p:ph idx="1"/>
          </p:nvPr>
        </p:nvSpPr>
        <p:spPr>
          <a:xfrm>
            <a:off x="0" y="908050"/>
            <a:ext cx="9144000" cy="5949950"/>
          </a:xfrm>
          <a:solidFill>
            <a:schemeClr val="bg1"/>
          </a:solidFill>
        </p:spPr>
        <p:txBody>
          <a:bodyPr/>
          <a:lstStyle/>
          <a:p>
            <a:pPr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400" dirty="0" smtClean="0">
                <a:solidFill>
                  <a:schemeClr val="tx1"/>
                </a:solidFill>
                <a:latin typeface="Comic Sans MS" pitchFamily="66" charset="0"/>
                <a:ea typeface="+mn-ea"/>
              </a:rPr>
              <a:t>2. </a:t>
            </a:r>
            <a:r>
              <a:rPr lang="en-US" sz="2400" dirty="0" smtClean="0">
                <a:solidFill>
                  <a:schemeClr val="tx1"/>
                </a:solidFill>
                <a:latin typeface="Comic Sans MS" pitchFamily="66" charset="0"/>
                <a:ea typeface="+mn-ea"/>
              </a:rPr>
              <a:t>Look at these words. What did you see?</a:t>
            </a:r>
          </a:p>
          <a:p>
            <a:pPr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smtClean="0">
              <a:solidFill>
                <a:schemeClr val="tx1"/>
              </a:solidFill>
              <a:latin typeface="Comic Sans MS" pitchFamily="66" charset="0"/>
              <a:ea typeface="+mn-ea"/>
            </a:endParaRPr>
          </a:p>
          <a:p>
            <a:pPr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err="1" smtClean="0">
                <a:latin typeface="Comic Sans MS" pitchFamily="66" charset="0"/>
                <a:ea typeface="+mn-ea"/>
              </a:rPr>
              <a:t>t</a:t>
            </a:r>
            <a:r>
              <a:rPr lang="ru-RU" sz="2400" dirty="0" err="1" smtClean="0">
                <a:latin typeface="Comic Sans MS" pitchFamily="66" charset="0"/>
                <a:ea typeface="+mn-ea"/>
              </a:rPr>
              <a:t>rouser</a:t>
            </a:r>
            <a:r>
              <a:rPr lang="ru-RU" sz="2400" dirty="0" err="1" smtClean="0">
                <a:solidFill>
                  <a:srgbClr val="FF0000"/>
                </a:solidFill>
                <a:latin typeface="Comic Sans MS" pitchFamily="66" charset="0"/>
                <a:ea typeface="+mn-ea"/>
              </a:rPr>
              <a:t>s</a:t>
            </a:r>
            <a:r>
              <a:rPr lang="ru-RU" sz="2400" dirty="0" smtClean="0">
                <a:latin typeface="Comic Sans MS" pitchFamily="66" charset="0"/>
                <a:ea typeface="+mn-ea"/>
              </a:rPr>
              <a:t> </a:t>
            </a:r>
            <a:endParaRPr lang="en-US" sz="2400" dirty="0" smtClean="0">
              <a:latin typeface="Comic Sans MS" pitchFamily="66" charset="0"/>
              <a:ea typeface="+mn-ea"/>
            </a:endParaRPr>
          </a:p>
          <a:p>
            <a:pPr marL="457200" indent="-457200"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latin typeface="Comic Sans MS" pitchFamily="66" charset="0"/>
                <a:ea typeface="+mn-ea"/>
              </a:rPr>
              <a:t>    </a:t>
            </a:r>
          </a:p>
          <a:p>
            <a:pPr marL="457200" indent="-457200"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latin typeface="Comic Sans MS" pitchFamily="66" charset="0"/>
                <a:ea typeface="+mn-ea"/>
              </a:rPr>
              <a:t>b</a:t>
            </a:r>
            <a:r>
              <a:rPr lang="ru-RU" sz="2400" dirty="0" err="1" smtClean="0">
                <a:latin typeface="Comic Sans MS" pitchFamily="66" charset="0"/>
                <a:ea typeface="+mn-ea"/>
              </a:rPr>
              <a:t>race</a:t>
            </a:r>
            <a:r>
              <a:rPr lang="ru-RU" sz="2400" dirty="0" err="1" smtClean="0">
                <a:solidFill>
                  <a:srgbClr val="FF0000"/>
                </a:solidFill>
                <a:latin typeface="Comic Sans MS" pitchFamily="66" charset="0"/>
                <a:ea typeface="+mn-ea"/>
              </a:rPr>
              <a:t>s</a:t>
            </a:r>
            <a:r>
              <a:rPr lang="ru-RU" sz="2400" dirty="0" smtClean="0">
                <a:latin typeface="Comic Sans MS" pitchFamily="66" charset="0"/>
                <a:ea typeface="+mn-ea"/>
              </a:rPr>
              <a:t> </a:t>
            </a:r>
            <a:br>
              <a:rPr lang="ru-RU" sz="2400" dirty="0" smtClean="0">
                <a:latin typeface="Comic Sans MS" pitchFamily="66" charset="0"/>
                <a:ea typeface="+mn-ea"/>
              </a:rPr>
            </a:br>
            <a:endParaRPr lang="en-US" sz="2400" dirty="0" smtClean="0">
              <a:latin typeface="Comic Sans MS" pitchFamily="66" charset="0"/>
              <a:ea typeface="+mn-ea"/>
            </a:endParaRPr>
          </a:p>
          <a:p>
            <a:pPr marL="457200" indent="-457200"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latin typeface="Comic Sans MS" pitchFamily="66" charset="0"/>
                <a:ea typeface="+mn-ea"/>
              </a:rPr>
              <a:t>s</a:t>
            </a:r>
            <a:r>
              <a:rPr lang="ru-RU" sz="2400" dirty="0" err="1" smtClean="0">
                <a:latin typeface="Comic Sans MS" pitchFamily="66" charset="0"/>
                <a:ea typeface="+mn-ea"/>
              </a:rPr>
              <a:t>cissor</a:t>
            </a:r>
            <a:r>
              <a:rPr lang="ru-RU" sz="2400" dirty="0" err="1" smtClean="0">
                <a:solidFill>
                  <a:srgbClr val="FF0000"/>
                </a:solidFill>
                <a:latin typeface="Comic Sans MS" pitchFamily="66" charset="0"/>
                <a:ea typeface="+mn-ea"/>
              </a:rPr>
              <a:t>s</a:t>
            </a:r>
            <a:endParaRPr lang="en-US" sz="2400" dirty="0" smtClean="0">
              <a:solidFill>
                <a:srgbClr val="FF0000"/>
              </a:solidFill>
              <a:latin typeface="Comic Sans MS" pitchFamily="66" charset="0"/>
              <a:ea typeface="+mn-ea"/>
            </a:endParaRPr>
          </a:p>
          <a:p>
            <a:pPr marL="457200" indent="-457200"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smtClean="0">
              <a:solidFill>
                <a:srgbClr val="FF0000"/>
              </a:solidFill>
              <a:latin typeface="Comic Sans MS" pitchFamily="66" charset="0"/>
              <a:ea typeface="+mn-ea"/>
            </a:endParaRPr>
          </a:p>
          <a:p>
            <a:pPr marL="457200" indent="-457200"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400" dirty="0" smtClean="0">
                <a:latin typeface="Comic Sans MS" pitchFamily="66" charset="0"/>
                <a:ea typeface="+mn-ea"/>
              </a:rPr>
              <a:t> </a:t>
            </a:r>
            <a:r>
              <a:rPr lang="en-US" sz="2400" dirty="0" smtClean="0">
                <a:latin typeface="Comic Sans MS" pitchFamily="66" charset="0"/>
                <a:ea typeface="+mn-ea"/>
              </a:rPr>
              <a:t>g</a:t>
            </a:r>
            <a:r>
              <a:rPr lang="ru-RU" sz="2400" dirty="0" err="1" smtClean="0">
                <a:latin typeface="Comic Sans MS" pitchFamily="66" charset="0"/>
                <a:ea typeface="+mn-ea"/>
              </a:rPr>
              <a:t>lasse</a:t>
            </a:r>
            <a:r>
              <a:rPr lang="ru-RU" sz="2400" dirty="0" err="1" smtClean="0">
                <a:solidFill>
                  <a:srgbClr val="FF0000"/>
                </a:solidFill>
                <a:latin typeface="Comic Sans MS" pitchFamily="66" charset="0"/>
                <a:ea typeface="+mn-ea"/>
              </a:rPr>
              <a:t>s</a:t>
            </a:r>
            <a:endParaRPr lang="en-US" sz="2400" dirty="0" smtClean="0">
              <a:solidFill>
                <a:srgbClr val="FF0000"/>
              </a:solidFill>
              <a:latin typeface="Comic Sans MS" pitchFamily="66" charset="0"/>
              <a:ea typeface="+mn-ea"/>
            </a:endParaRPr>
          </a:p>
          <a:p>
            <a:pPr marL="457200" indent="-457200"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ru-RU" sz="2400" dirty="0" smtClean="0">
                <a:solidFill>
                  <a:schemeClr val="tx1"/>
                </a:solidFill>
                <a:latin typeface="Comic Sans MS" pitchFamily="66" charset="0"/>
                <a:ea typeface="+mn-ea"/>
              </a:rPr>
              <a:t>   </a:t>
            </a:r>
            <a:r>
              <a:rPr lang="en-US" sz="2400" dirty="0" smtClean="0">
                <a:solidFill>
                  <a:schemeClr val="tx1"/>
                </a:solidFill>
                <a:latin typeface="Comic Sans MS" pitchFamily="66" charset="0"/>
                <a:ea typeface="+mn-ea"/>
              </a:rPr>
              <a:t>(spectacle</a:t>
            </a:r>
            <a:r>
              <a:rPr lang="en-US" sz="2400" dirty="0" smtClean="0">
                <a:solidFill>
                  <a:srgbClr val="FF0000"/>
                </a:solidFill>
                <a:latin typeface="Comic Sans MS" pitchFamily="66" charset="0"/>
                <a:ea typeface="+mn-ea"/>
              </a:rPr>
              <a:t>s</a:t>
            </a:r>
            <a:r>
              <a:rPr lang="en-US" sz="2400" dirty="0" smtClean="0">
                <a:solidFill>
                  <a:schemeClr val="tx1"/>
                </a:solidFill>
                <a:latin typeface="Comic Sans MS" pitchFamily="66" charset="0"/>
                <a:ea typeface="+mn-ea"/>
              </a:rPr>
              <a:t>)</a:t>
            </a:r>
          </a:p>
          <a:p>
            <a:pPr marL="457200" indent="-457200"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smtClean="0">
              <a:solidFill>
                <a:schemeClr val="tx1"/>
              </a:solidFill>
              <a:latin typeface="Comic Sans MS" pitchFamily="66" charset="0"/>
              <a:ea typeface="+mn-ea"/>
            </a:endParaRPr>
          </a:p>
          <a:p>
            <a:pPr marL="457200" indent="-457200"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Comic Sans MS" pitchFamily="66" charset="0"/>
                <a:ea typeface="+mn-ea"/>
              </a:rPr>
              <a:t>Scales</a:t>
            </a:r>
          </a:p>
          <a:p>
            <a:pPr marL="457200" indent="-457200"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Comic Sans MS" pitchFamily="66" charset="0"/>
                <a:ea typeface="+mn-ea"/>
              </a:rPr>
              <a:t>Tongs </a:t>
            </a:r>
            <a:endParaRPr lang="en-US" sz="2400" dirty="0" smtClean="0">
              <a:solidFill>
                <a:srgbClr val="FF0000"/>
              </a:solidFill>
              <a:latin typeface="Comic Sans MS" pitchFamily="66" charset="0"/>
              <a:ea typeface="+mn-ea"/>
            </a:endParaRPr>
          </a:p>
          <a:p>
            <a:pPr marL="457200" indent="-457200"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smtClean="0">
              <a:solidFill>
                <a:srgbClr val="FF0000"/>
              </a:solidFill>
              <a:latin typeface="Comic Sans MS" pitchFamily="66" charset="0"/>
              <a:ea typeface="+mn-ea"/>
            </a:endParaRPr>
          </a:p>
          <a:p>
            <a:pPr marL="457200" indent="-457200" algn="ctr"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200" dirty="0" smtClean="0">
                <a:solidFill>
                  <a:schemeClr val="tx1"/>
                </a:solidFill>
                <a:latin typeface="Comic Sans MS" pitchFamily="66" charset="0"/>
                <a:ea typeface="+mn-ea"/>
              </a:rPr>
              <a:t>Click on and check your idea </a:t>
            </a:r>
            <a:endParaRPr lang="ru-RU" sz="1200" dirty="0">
              <a:ea typeface="+mn-ea"/>
            </a:endParaRPr>
          </a:p>
        </p:txBody>
      </p:sp>
      <p:pic>
        <p:nvPicPr>
          <p:cNvPr id="9220" name="Picture 4" descr="C:\Documents and Settings\Admin\Рабочий стол\лена документы 03.12.2011\МОЯ ПАПКА\МОИ УРОКИ\обучение английскому\КАРТИНКИ\ОДЕЖДА\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1341438"/>
            <a:ext cx="10064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 descr="C:\Documents and Settings\Admin\Рабочий стол\лена документы 03.12.2011\МОЯ ПАПКА\МОИ УРОКИ\обучение английскому\КАРТИНКИ\разные предметы\j043265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0"/>
            <a:ext cx="9715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1" descr="http://im5-tub-ru.yandex.net/i?id=82560888-54-73&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989138"/>
            <a:ext cx="12954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3" descr="http://im2-tub-ru.yandex.net/i?id=52088369-30-73&amp;n=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525" y="3357563"/>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8" descr="C:\Documents and Settings\Admin\Рабочий стол\лена документы 03.12.2011\МОЯ ПАПКА\МОИ УРОКИ\обучение английскому\КАРТИНКИ\школьные предметы\j043266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8538" y="2565400"/>
            <a:ext cx="136683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9" descr="http://im6-tub-ru.yandex.net/i?id=175949696-39-73&amp;n=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11413" y="4365625"/>
            <a:ext cx="10191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21" descr="http://im5-tub-ru.yandex.net/i?id=22436159-20-73&amp;n=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7400" y="4652963"/>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mph" presetSubtype="1" nodeType="clickEffect">
                                  <p:stCondLst>
                                    <p:cond delay="0"/>
                                  </p:stCondLst>
                                  <p:childTnLst>
                                    <p:set>
                                      <p:cBhvr override="childStyle">
                                        <p:cTn id="11" dur="indefinite"/>
                                        <p:tgtEl>
                                          <p:spTgt spid="3">
                                            <p:txEl>
                                              <p:pRg st="0" end="0"/>
                                            </p:txEl>
                                          </p:spTgt>
                                        </p:tgtEl>
                                        <p:attrNameLst>
                                          <p:attrName>style.fontStyle</p:attrName>
                                        </p:attrNameLst>
                                      </p:cBhvr>
                                      <p:to>
                                        <p:strVal val="normal"/>
                                      </p:to>
                                    </p:set>
                                    <p:set>
                                      <p:cBhvr override="childStyle">
                                        <p:cTn id="12" dur="indefinite"/>
                                        <p:tgtEl>
                                          <p:spTgt spid="3">
                                            <p:txEl>
                                              <p:pRg st="0" end="0"/>
                                            </p:txEl>
                                          </p:spTgt>
                                        </p:tgtEl>
                                        <p:attrNameLst>
                                          <p:attrName>style.fontWeight</p:attrName>
                                        </p:attrNameLst>
                                      </p:cBhvr>
                                      <p:to>
                                        <p:strVal val="bold"/>
                                      </p:to>
                                    </p:set>
                                    <p:set>
                                      <p:cBhvr override="childStyle">
                                        <p:cTn id="13" dur="indefinite"/>
                                        <p:tgtEl>
                                          <p:spTgt spid="3">
                                            <p:txEl>
                                              <p:pRg st="0" end="0"/>
                                            </p:txEl>
                                          </p:spTgt>
                                        </p:tgtEl>
                                        <p:attrNameLst>
                                          <p:attrName>style.textDecorationUnderline</p:attrName>
                                        </p:attrNameLst>
                                      </p:cBhvr>
                                      <p:to>
                                        <p:strVal val="fals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mph" presetSubtype="0" fill="hold" nodeType="clickEffect">
                                  <p:stCondLst>
                                    <p:cond delay="0"/>
                                  </p:stCondLst>
                                  <p:childTnLst>
                                    <p:animRot by="21600000">
                                      <p:cBhvr>
                                        <p:cTn id="17" dur="2000" fill="hold"/>
                                        <p:tgtEl>
                                          <p:spTgt spid="3">
                                            <p:txEl>
                                              <p:pRg st="2" end="2"/>
                                            </p:txEl>
                                          </p:spTgt>
                                        </p:tgtEl>
                                        <p:attrNameLst>
                                          <p:attrName>r</p:attrName>
                                        </p:attrNameLst>
                                      </p:cBhvr>
                                    </p:animRot>
                                  </p:childTnLst>
                                </p:cTn>
                              </p:par>
                              <p:par>
                                <p:cTn id="18" presetID="8" presetClass="emph" presetSubtype="0" fill="hold" nodeType="withEffect">
                                  <p:stCondLst>
                                    <p:cond delay="0"/>
                                  </p:stCondLst>
                                  <p:childTnLst>
                                    <p:animRot by="21600000">
                                      <p:cBhvr>
                                        <p:cTn id="19" dur="2000" fill="hold"/>
                                        <p:tgtEl>
                                          <p:spTgt spid="3">
                                            <p:txEl>
                                              <p:pRg st="3" end="3"/>
                                            </p:txEl>
                                          </p:spTgt>
                                        </p:tgtEl>
                                        <p:attrNameLst>
                                          <p:attrName>r</p:attrName>
                                        </p:attrNameLst>
                                      </p:cBhvr>
                                    </p:animRot>
                                  </p:childTnLst>
                                </p:cTn>
                              </p:par>
                              <p:par>
                                <p:cTn id="20" presetID="8" presetClass="emph" presetSubtype="0" fill="hold" nodeType="withEffect">
                                  <p:stCondLst>
                                    <p:cond delay="0"/>
                                  </p:stCondLst>
                                  <p:childTnLst>
                                    <p:animRot by="21600000">
                                      <p:cBhvr>
                                        <p:cTn id="21" dur="2000" fill="hold"/>
                                        <p:tgtEl>
                                          <p:spTgt spid="3">
                                            <p:txEl>
                                              <p:pRg st="4" end="4"/>
                                            </p:txEl>
                                          </p:spTgt>
                                        </p:tgtEl>
                                        <p:attrNameLst>
                                          <p:attrName>r</p:attrName>
                                        </p:attrNameLst>
                                      </p:cBhvr>
                                    </p:animRot>
                                  </p:childTnLst>
                                </p:cTn>
                              </p:par>
                              <p:par>
                                <p:cTn id="22" presetID="8" presetClass="emph" presetSubtype="0" fill="hold" nodeType="withEffect">
                                  <p:stCondLst>
                                    <p:cond delay="0"/>
                                  </p:stCondLst>
                                  <p:childTnLst>
                                    <p:animRot by="21600000">
                                      <p:cBhvr>
                                        <p:cTn id="23" dur="2000" fill="hold"/>
                                        <p:tgtEl>
                                          <p:spTgt spid="3">
                                            <p:txEl>
                                              <p:pRg st="5" end="5"/>
                                            </p:txEl>
                                          </p:spTgt>
                                        </p:tgtEl>
                                        <p:attrNameLst>
                                          <p:attrName>r</p:attrName>
                                        </p:attrNameLst>
                                      </p:cBhvr>
                                    </p:animRot>
                                  </p:childTnLst>
                                </p:cTn>
                              </p:par>
                              <p:par>
                                <p:cTn id="24" presetID="8" presetClass="emph" presetSubtype="0" fill="hold" nodeType="withEffect">
                                  <p:stCondLst>
                                    <p:cond delay="0"/>
                                  </p:stCondLst>
                                  <p:childTnLst>
                                    <p:animRot by="21600000">
                                      <p:cBhvr>
                                        <p:cTn id="25" dur="2000" fill="hold"/>
                                        <p:tgtEl>
                                          <p:spTgt spid="3">
                                            <p:txEl>
                                              <p:pRg st="7" end="7"/>
                                            </p:txEl>
                                          </p:spTgt>
                                        </p:tgtEl>
                                        <p:attrNameLst>
                                          <p:attrName>r</p:attrName>
                                        </p:attrNameLst>
                                      </p:cBhvr>
                                    </p:animRot>
                                  </p:childTnLst>
                                </p:cTn>
                              </p:par>
                              <p:par>
                                <p:cTn id="26" presetID="8" presetClass="emph" presetSubtype="0" fill="hold" nodeType="withEffect">
                                  <p:stCondLst>
                                    <p:cond delay="0"/>
                                  </p:stCondLst>
                                  <p:childTnLst>
                                    <p:animRot by="21600000">
                                      <p:cBhvr>
                                        <p:cTn id="27" dur="2000" fill="hold"/>
                                        <p:tgtEl>
                                          <p:spTgt spid="3">
                                            <p:txEl>
                                              <p:pRg st="8" end="8"/>
                                            </p:txEl>
                                          </p:spTgt>
                                        </p:tgtEl>
                                        <p:attrNameLst>
                                          <p:attrName>r</p:attrName>
                                        </p:attrNameLst>
                                      </p:cBhvr>
                                    </p:animRot>
                                  </p:childTnLst>
                                </p:cTn>
                              </p:par>
                              <p:par>
                                <p:cTn id="28" presetID="8" presetClass="emph" presetSubtype="0" fill="hold" nodeType="withEffect">
                                  <p:stCondLst>
                                    <p:cond delay="0"/>
                                  </p:stCondLst>
                                  <p:childTnLst>
                                    <p:animRot by="21600000">
                                      <p:cBhvr>
                                        <p:cTn id="29" dur="2000" fill="hold"/>
                                        <p:tgtEl>
                                          <p:spTgt spid="3">
                                            <p:txEl>
                                              <p:pRg st="10" end="10"/>
                                            </p:txEl>
                                          </p:spTgt>
                                        </p:tgtEl>
                                        <p:attrNameLst>
                                          <p:attrName>r</p:attrName>
                                        </p:attrNameLst>
                                      </p:cBhvr>
                                    </p:animRot>
                                  </p:childTnLst>
                                </p:cTn>
                              </p:par>
                              <p:par>
                                <p:cTn id="30" presetID="8" presetClass="emph" presetSubtype="0" fill="hold" nodeType="withEffect">
                                  <p:stCondLst>
                                    <p:cond delay="0"/>
                                  </p:stCondLst>
                                  <p:childTnLst>
                                    <p:animRot by="21600000">
                                      <p:cBhvr>
                                        <p:cTn id="31" dur="2000" fill="hold"/>
                                        <p:tgtEl>
                                          <p:spTgt spid="3">
                                            <p:txEl>
                                              <p:pRg st="11" end="11"/>
                                            </p:txEl>
                                          </p:spTgt>
                                        </p:tgtEl>
                                        <p:attrNameLst>
                                          <p:attrName>r</p:attrName>
                                        </p:attrNameLst>
                                      </p:cBhvr>
                                    </p:animRo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3">
                                            <p:txEl>
                                              <p:pRg st="13" end="13"/>
                                            </p:txEl>
                                          </p:spTgt>
                                        </p:tgtEl>
                                        <p:attrNameLst>
                                          <p:attrName>style.visibility</p:attrName>
                                        </p:attrNameLst>
                                      </p:cBhvr>
                                      <p:to>
                                        <p:strVal val="visible"/>
                                      </p:to>
                                    </p:set>
                                    <p:animEffect transition="in" filter="wipe(left)">
                                      <p:cBhvr>
                                        <p:cTn id="36" dur="2000"/>
                                        <p:tgtEl>
                                          <p:spTgt spid="3">
                                            <p:txEl>
                                              <p:pRg st="13" end="13"/>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grpId="1"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down)">
                                      <p:cBhvr>
                                        <p:cTn id="41" dur="500"/>
                                        <p:tgtEl>
                                          <p:spTgt spid="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grpId="2"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wipe(down)">
                                      <p:cBhvr>
                                        <p:cTn id="4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2" grpId="1" animBg="1"/>
      <p:bldP spid="2"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36613"/>
          </a:xfrm>
          <a:solidFill>
            <a:srgbClr val="FFFFCC"/>
          </a:solidFill>
        </p:spPr>
        <p:txBody>
          <a:bodyPr/>
          <a:lstStyle/>
          <a:p>
            <a:r>
              <a:rPr lang="en-US" altLang="ru-RU" sz="2800" smtClean="0">
                <a:solidFill>
                  <a:srgbClr val="FF0000"/>
                </a:solidFill>
                <a:latin typeface="Comic Sans MS" panose="030F0702030302020204" pitchFamily="66" charset="0"/>
              </a:rPr>
              <a:t>It is important</a:t>
            </a:r>
            <a:endParaRPr lang="ru-RU" altLang="ru-RU" sz="2800" smtClean="0"/>
          </a:p>
        </p:txBody>
      </p:sp>
      <p:sp>
        <p:nvSpPr>
          <p:cNvPr id="3" name="Содержимое 2"/>
          <p:cNvSpPr>
            <a:spLocks noGrp="1"/>
          </p:cNvSpPr>
          <p:nvPr>
            <p:ph idx="1"/>
          </p:nvPr>
        </p:nvSpPr>
        <p:spPr>
          <a:xfrm>
            <a:off x="0" y="765175"/>
            <a:ext cx="9144000" cy="6092825"/>
          </a:xfrm>
        </p:spPr>
        <p:txBody>
          <a:bodyPr/>
          <a:lstStyle/>
          <a:p>
            <a:pPr algn="ctr">
              <a:buFont typeface="Arial" panose="020B0604020202020204" pitchFamily="34" charset="0"/>
              <a:buNone/>
            </a:pPr>
            <a:r>
              <a:rPr lang="en-US" altLang="ru-RU" sz="2400" smtClean="0">
                <a:solidFill>
                  <a:schemeClr val="tx1"/>
                </a:solidFill>
                <a:latin typeface="Comic Sans MS" panose="030F0702030302020204" pitchFamily="66" charset="0"/>
              </a:rPr>
              <a:t>3</a:t>
            </a:r>
            <a:r>
              <a:rPr lang="ru-RU" altLang="ru-RU" sz="2400" smtClean="0">
                <a:solidFill>
                  <a:schemeClr val="tx1"/>
                </a:solidFill>
                <a:latin typeface="Comic Sans MS" panose="030F0702030302020204" pitchFamily="66" charset="0"/>
              </a:rPr>
              <a:t>. </a:t>
            </a:r>
            <a:r>
              <a:rPr lang="en-US" altLang="ru-RU" sz="2400" smtClean="0">
                <a:solidFill>
                  <a:schemeClr val="tx1"/>
                </a:solidFill>
                <a:latin typeface="Comic Sans MS" panose="030F0702030302020204" pitchFamily="66" charset="0"/>
              </a:rPr>
              <a:t>Look at these words. What did you see?</a:t>
            </a:r>
            <a:endParaRPr lang="ru-RU" altLang="ru-RU" sz="2400" smtClean="0"/>
          </a:p>
          <a:p>
            <a:pPr>
              <a:buFont typeface="Arial" panose="020B0604020202020204" pitchFamily="34" charset="0"/>
              <a:buNone/>
            </a:pPr>
            <a:endParaRPr lang="en-US" altLang="ru-RU" sz="2400" smtClean="0"/>
          </a:p>
          <a:p>
            <a:pPr>
              <a:buFont typeface="Arial" panose="020B0604020202020204" pitchFamily="34" charset="0"/>
              <a:buNone/>
            </a:pPr>
            <a:r>
              <a:rPr lang="en-US" altLang="ru-RU" sz="2400" smtClean="0"/>
              <a:t>The gate is open.</a:t>
            </a:r>
          </a:p>
          <a:p>
            <a:pPr>
              <a:buFont typeface="Arial" panose="020B0604020202020204" pitchFamily="34" charset="0"/>
              <a:buNone/>
            </a:pPr>
            <a:r>
              <a:rPr lang="en-US" altLang="ru-RU" sz="2400" smtClean="0"/>
              <a:t>All the gates were closed.</a:t>
            </a:r>
          </a:p>
          <a:p>
            <a:pPr>
              <a:buFont typeface="Arial" panose="020B0604020202020204" pitchFamily="34" charset="0"/>
              <a:buNone/>
            </a:pPr>
            <a:endParaRPr lang="en-US" altLang="ru-RU" sz="2400" smtClean="0"/>
          </a:p>
          <a:p>
            <a:pPr>
              <a:buFont typeface="Arial" panose="020B0604020202020204" pitchFamily="34" charset="0"/>
              <a:buNone/>
            </a:pPr>
            <a:r>
              <a:rPr lang="en-US" altLang="ru-RU" sz="2400" smtClean="0"/>
              <a:t>My sledge is good.</a:t>
            </a:r>
          </a:p>
          <a:p>
            <a:pPr>
              <a:buFont typeface="Arial" panose="020B0604020202020204" pitchFamily="34" charset="0"/>
              <a:buNone/>
            </a:pPr>
            <a:r>
              <a:rPr lang="en-US" altLang="ru-RU" sz="2400" smtClean="0"/>
              <a:t>They bought one pair of sledges.</a:t>
            </a:r>
          </a:p>
          <a:p>
            <a:pPr>
              <a:buFont typeface="Arial" panose="020B0604020202020204" pitchFamily="34" charset="0"/>
              <a:buNone/>
            </a:pPr>
            <a:endParaRPr lang="en-US" altLang="ru-RU" sz="2400" smtClean="0"/>
          </a:p>
          <a:p>
            <a:pPr>
              <a:buFont typeface="Arial" panose="020B0604020202020204" pitchFamily="34" charset="0"/>
              <a:buNone/>
            </a:pPr>
            <a:r>
              <a:rPr lang="en-US" altLang="ru-RU" sz="2400" smtClean="0"/>
              <a:t>His watch (clock) is slow.</a:t>
            </a:r>
          </a:p>
          <a:p>
            <a:pPr>
              <a:buFont typeface="Arial" panose="020B0604020202020204" pitchFamily="34" charset="0"/>
              <a:buNone/>
            </a:pPr>
            <a:r>
              <a:rPr lang="en-US" altLang="ru-RU" sz="2400" smtClean="0"/>
              <a:t>He has two watches.</a:t>
            </a:r>
            <a:endParaRPr lang="ru-RU" altLang="ru-RU" sz="2400" smtClean="0"/>
          </a:p>
        </p:txBody>
      </p:sp>
      <p:pic>
        <p:nvPicPr>
          <p:cNvPr id="10244" name="Picture 6" descr="C:\Documents and Settings\Admin\Рабочий стол\лена документы 03.12.2011\МОЯ ПАПКА\МОИ УРОКИ\обучение английскому\КАРТИНКИ\разные предметы\j043265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0"/>
            <a:ext cx="9715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descr="http://im5-tub-ru.yandex.net/i?id=120814960-24-73&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1484313"/>
            <a:ext cx="20764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10" descr="http://im5-tub-ru.yandex.net/i?id=163613850-21-73&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600" y="3141663"/>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12" descr="http://im0-tub-ru.yandex.net/i?id=3193578-00-73&amp;n=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5963" y="4652963"/>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mph" presetSubtype="1" nodeType="clickEffect">
                                  <p:stCondLst>
                                    <p:cond delay="0"/>
                                  </p:stCondLst>
                                  <p:childTnLst>
                                    <p:set>
                                      <p:cBhvr override="childStyle">
                                        <p:cTn id="11" dur="indefinite"/>
                                        <p:tgtEl>
                                          <p:spTgt spid="3">
                                            <p:txEl>
                                              <p:pRg st="0" end="0"/>
                                            </p:txEl>
                                          </p:spTgt>
                                        </p:tgtEl>
                                        <p:attrNameLst>
                                          <p:attrName>style.fontStyle</p:attrName>
                                        </p:attrNameLst>
                                      </p:cBhvr>
                                      <p:to>
                                        <p:strVal val="normal"/>
                                      </p:to>
                                    </p:set>
                                    <p:set>
                                      <p:cBhvr override="childStyle">
                                        <p:cTn id="12" dur="indefinite"/>
                                        <p:tgtEl>
                                          <p:spTgt spid="3">
                                            <p:txEl>
                                              <p:pRg st="0" end="0"/>
                                            </p:txEl>
                                          </p:spTgt>
                                        </p:tgtEl>
                                        <p:attrNameLst>
                                          <p:attrName>style.fontWeight</p:attrName>
                                        </p:attrNameLst>
                                      </p:cBhvr>
                                      <p:to>
                                        <p:strVal val="bold"/>
                                      </p:to>
                                    </p:set>
                                    <p:set>
                                      <p:cBhvr override="childStyle">
                                        <p:cTn id="13" dur="indefinite"/>
                                        <p:tgtEl>
                                          <p:spTgt spid="3">
                                            <p:txEl>
                                              <p:pRg st="0" end="0"/>
                                            </p:txEl>
                                          </p:spTgt>
                                        </p:tgtEl>
                                        <p:attrNameLst>
                                          <p:attrName>style.textDecorationUnderline</p:attrName>
                                        </p:attrNameLst>
                                      </p:cBhvr>
                                      <p:to>
                                        <p:strVal val="fals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mph" presetSubtype="0" fill="hold" nodeType="clickEffect">
                                  <p:stCondLst>
                                    <p:cond delay="0"/>
                                  </p:stCondLst>
                                  <p:childTnLst>
                                    <p:animRot by="21600000">
                                      <p:cBhvr>
                                        <p:cTn id="17" dur="2000" fill="hold"/>
                                        <p:tgtEl>
                                          <p:spTgt spid="3">
                                            <p:txEl>
                                              <p:pRg st="2" end="2"/>
                                            </p:txEl>
                                          </p:spTgt>
                                        </p:tgtEl>
                                        <p:attrNameLst>
                                          <p:attrName>r</p:attrName>
                                        </p:attrNameLst>
                                      </p:cBhvr>
                                    </p:animRot>
                                  </p:childTnLst>
                                </p:cTn>
                              </p:par>
                              <p:par>
                                <p:cTn id="18" presetID="8" presetClass="emph" presetSubtype="0" fill="hold" nodeType="withEffect">
                                  <p:stCondLst>
                                    <p:cond delay="0"/>
                                  </p:stCondLst>
                                  <p:childTnLst>
                                    <p:animRot by="21600000">
                                      <p:cBhvr>
                                        <p:cTn id="19" dur="2000" fill="hold"/>
                                        <p:tgtEl>
                                          <p:spTgt spid="3">
                                            <p:txEl>
                                              <p:pRg st="3" end="3"/>
                                            </p:txEl>
                                          </p:spTgt>
                                        </p:tgtEl>
                                        <p:attrNameLst>
                                          <p:attrName>r</p:attrName>
                                        </p:attrNameLst>
                                      </p:cBhvr>
                                    </p:animRot>
                                  </p:childTnLst>
                                </p:cTn>
                              </p:par>
                              <p:par>
                                <p:cTn id="20" presetID="8" presetClass="emph" presetSubtype="0" fill="hold" nodeType="withEffect">
                                  <p:stCondLst>
                                    <p:cond delay="0"/>
                                  </p:stCondLst>
                                  <p:childTnLst>
                                    <p:animRot by="21600000">
                                      <p:cBhvr>
                                        <p:cTn id="21" dur="2000" fill="hold"/>
                                        <p:tgtEl>
                                          <p:spTgt spid="3">
                                            <p:txEl>
                                              <p:pRg st="5" end="5"/>
                                            </p:txEl>
                                          </p:spTgt>
                                        </p:tgtEl>
                                        <p:attrNameLst>
                                          <p:attrName>r</p:attrName>
                                        </p:attrNameLst>
                                      </p:cBhvr>
                                    </p:animRot>
                                  </p:childTnLst>
                                </p:cTn>
                              </p:par>
                              <p:par>
                                <p:cTn id="22" presetID="8" presetClass="emph" presetSubtype="0" fill="hold" nodeType="withEffect">
                                  <p:stCondLst>
                                    <p:cond delay="0"/>
                                  </p:stCondLst>
                                  <p:childTnLst>
                                    <p:animRot by="21600000">
                                      <p:cBhvr>
                                        <p:cTn id="23" dur="2000" fill="hold"/>
                                        <p:tgtEl>
                                          <p:spTgt spid="3">
                                            <p:txEl>
                                              <p:pRg st="6" end="6"/>
                                            </p:txEl>
                                          </p:spTgt>
                                        </p:tgtEl>
                                        <p:attrNameLst>
                                          <p:attrName>r</p:attrName>
                                        </p:attrNameLst>
                                      </p:cBhvr>
                                    </p:animRot>
                                  </p:childTnLst>
                                </p:cTn>
                              </p:par>
                              <p:par>
                                <p:cTn id="24" presetID="8" presetClass="emph" presetSubtype="0" fill="hold" nodeType="withEffect">
                                  <p:stCondLst>
                                    <p:cond delay="0"/>
                                  </p:stCondLst>
                                  <p:childTnLst>
                                    <p:animRot by="21600000">
                                      <p:cBhvr>
                                        <p:cTn id="25" dur="2000" fill="hold"/>
                                        <p:tgtEl>
                                          <p:spTgt spid="3">
                                            <p:txEl>
                                              <p:pRg st="8" end="8"/>
                                            </p:txEl>
                                          </p:spTgt>
                                        </p:tgtEl>
                                        <p:attrNameLst>
                                          <p:attrName>r</p:attrName>
                                        </p:attrNameLst>
                                      </p:cBhvr>
                                    </p:animRot>
                                  </p:childTnLst>
                                </p:cTn>
                              </p:par>
                              <p:par>
                                <p:cTn id="26" presetID="8" presetClass="emph" presetSubtype="0" fill="hold" nodeType="withEffect">
                                  <p:stCondLst>
                                    <p:cond delay="0"/>
                                  </p:stCondLst>
                                  <p:childTnLst>
                                    <p:animRot by="21600000">
                                      <p:cBhvr>
                                        <p:cTn id="27" dur="2000" fill="hold"/>
                                        <p:tgtEl>
                                          <p:spTgt spid="3">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Arial"/>
        <a:ea typeface=""/>
        <a:cs typeface="Lucida Sans Unicode"/>
      </a:majorFont>
      <a:minorFont>
        <a:latin typeface="Arial"/>
        <a:ea typeface=""/>
        <a:cs typeface="Lucida Sans Unicod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pitchFamily="34"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337</TotalTime>
  <Words>377</Words>
  <Application>Microsoft Office PowerPoint</Application>
  <PresentationFormat>Экран (4:3)</PresentationFormat>
  <Paragraphs>157</Paragraphs>
  <Slides>11</Slides>
  <Notes>5</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Lucida Sans Unicode</vt:lpstr>
      <vt:lpstr>Times New Roman</vt:lpstr>
      <vt:lpstr>Comic Sans MS</vt:lpstr>
      <vt:lpstr>Оформление по умолчанию</vt:lpstr>
      <vt:lpstr>Plural in English </vt:lpstr>
      <vt:lpstr>Презентация PowerPoint</vt:lpstr>
      <vt:lpstr>Презентация PowerPoint</vt:lpstr>
      <vt:lpstr>Презентация PowerPoint</vt:lpstr>
      <vt:lpstr> It is important </vt:lpstr>
      <vt:lpstr>Презентация PowerPoint</vt:lpstr>
      <vt:lpstr> It is important  </vt:lpstr>
      <vt:lpstr>It is important </vt:lpstr>
      <vt:lpstr>It is important</vt:lpstr>
      <vt:lpstr> It is important </vt:lpstr>
      <vt:lpstr> It is important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Дом</dc:creator>
  <cp:lastModifiedBy>svb1995@mail.ru</cp:lastModifiedBy>
  <cp:revision>38</cp:revision>
  <dcterms:modified xsi:type="dcterms:W3CDTF">2024-01-24T15:34:59Z</dcterms:modified>
</cp:coreProperties>
</file>