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59" r:id="rId5"/>
    <p:sldId id="262" r:id="rId6"/>
    <p:sldId id="257" r:id="rId7"/>
    <p:sldId id="258" r:id="rId8"/>
    <p:sldId id="260" r:id="rId9"/>
    <p:sldId id="261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2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4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80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2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6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0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64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5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4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9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5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5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1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8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D51EE3-611A-49FD-B905-1CC60556476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BB7E0A-655C-4C78-9F72-57F30B554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5DF87A-BABE-4A11-B270-672340817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Электрический ток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319B90C-D6EA-436B-8282-8C9A86DEC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Необходимые параграфы: </a:t>
            </a:r>
            <a:r>
              <a:rPr lang="ru-RU" dirty="0" smtClean="0"/>
              <a:t>29, 31</a:t>
            </a:r>
            <a:r>
              <a:rPr lang="ru-RU" dirty="0"/>
              <a:t>, 32, 33, 34</a:t>
            </a:r>
          </a:p>
        </p:txBody>
      </p:sp>
    </p:spTree>
    <p:extLst>
      <p:ext uri="{BB962C8B-B14F-4D97-AF65-F5344CB8AC3E}">
        <p14:creationId xmlns:p14="http://schemas.microsoft.com/office/powerpoint/2010/main" val="153992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9EC921-3C28-41B4-88A2-2A42A04E3535}"/>
              </a:ext>
            </a:extLst>
          </p:cNvPr>
          <p:cNvSpPr txBox="1"/>
          <p:nvPr/>
        </p:nvSpPr>
        <p:spPr>
          <a:xfrm>
            <a:off x="2601156" y="878889"/>
            <a:ext cx="733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ЭЛЕКТРИЧЕСКИЙ ТОК В МЕТАЛЛАХ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1788088"/>
            <a:ext cx="5763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Частицы в </a:t>
            </a:r>
            <a:r>
              <a:rPr lang="ru-RU" sz="2400" dirty="0" smtClean="0"/>
              <a:t>кристаллах расположены в определенном порядке образуя пространственную (кристаллическую</a:t>
            </a:r>
            <a:r>
              <a:rPr lang="ru-RU" sz="2400" dirty="0"/>
              <a:t>) решетку.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Отрицательный заряд </a:t>
            </a:r>
            <a:r>
              <a:rPr lang="ru-RU" sz="2400" dirty="0" smtClean="0"/>
              <a:t>всех свободных </a:t>
            </a:r>
            <a:r>
              <a:rPr lang="ru-RU" sz="2400" dirty="0"/>
              <a:t>электронов </a:t>
            </a:r>
            <a:r>
              <a:rPr lang="ru-RU" sz="2400" dirty="0" smtClean="0"/>
              <a:t>по абсолютному </a:t>
            </a:r>
            <a:r>
              <a:rPr lang="ru-RU" sz="2400" dirty="0"/>
              <a:t>значению </a:t>
            </a:r>
            <a:r>
              <a:rPr lang="ru-RU" sz="2400" dirty="0" smtClean="0"/>
              <a:t>равен положительному </a:t>
            </a:r>
            <a:r>
              <a:rPr lang="ru-RU" sz="2400" dirty="0"/>
              <a:t>заряду </a:t>
            </a:r>
            <a:r>
              <a:rPr lang="ru-RU" sz="2400" dirty="0" smtClean="0"/>
              <a:t>всех ионов </a:t>
            </a:r>
            <a:r>
              <a:rPr lang="ru-RU" sz="2400" dirty="0"/>
              <a:t>решетки.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759" y="1788088"/>
            <a:ext cx="32956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7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776" y="1028205"/>
            <a:ext cx="10402785" cy="14773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ЭЛЕКТРИЧЕСКИЙ ТОК </a:t>
            </a:r>
            <a:r>
              <a:rPr lang="ru-RU" dirty="0" smtClean="0"/>
              <a:t>В МЕТАЛЛИЧЕСКИХ ПРОВОДНИКАХ ПРЕДСТАВЛЯЕТ СОБОЙ УПОРЯДОЧЕННОЕ ДВИЖЕНИЕ ЭЛЕКТРОНОВ</a:t>
            </a:r>
            <a:r>
              <a:rPr lang="ru-RU" dirty="0"/>
              <a:t>, ПОД </a:t>
            </a:r>
            <a:r>
              <a:rPr lang="ru-RU" dirty="0" smtClean="0"/>
              <a:t>ДЕЙСТВИЕМ ЭЛЕКТРИЧЕСКОГО </a:t>
            </a:r>
            <a:r>
              <a:rPr lang="ru-RU" dirty="0"/>
              <a:t>ПОЛЯ.</a:t>
            </a:r>
          </a:p>
          <a:p>
            <a:endParaRPr lang="ru-RU" dirty="0"/>
          </a:p>
          <a:p>
            <a:r>
              <a:rPr lang="ru-RU" dirty="0"/>
              <a:t>Когда говорят о </a:t>
            </a:r>
            <a:r>
              <a:rPr lang="ru-RU" dirty="0" smtClean="0"/>
              <a:t>скорости распространения </a:t>
            </a:r>
            <a:r>
              <a:rPr lang="ru-RU" dirty="0"/>
              <a:t>электрического </a:t>
            </a:r>
            <a:r>
              <a:rPr lang="ru-RU" dirty="0" smtClean="0"/>
              <a:t>тока в </a:t>
            </a:r>
            <a:r>
              <a:rPr lang="ru-RU" dirty="0"/>
              <a:t>проводнике, то имеют в </a:t>
            </a:r>
            <a:r>
              <a:rPr lang="ru-RU" dirty="0" smtClean="0"/>
              <a:t>виду скорость </a:t>
            </a:r>
            <a:r>
              <a:rPr lang="ru-RU" dirty="0"/>
              <a:t>распространения </a:t>
            </a:r>
            <a:r>
              <a:rPr lang="ru-RU" dirty="0" smtClean="0"/>
              <a:t>по проводнику </a:t>
            </a:r>
            <a:r>
              <a:rPr lang="ru-RU" dirty="0"/>
              <a:t>электрического поля.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3776" y="334734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/>
              <a:t>Скорость </a:t>
            </a:r>
            <a:r>
              <a:rPr lang="ru-RU" sz="2800" i="1" dirty="0" smtClean="0"/>
              <a:t>распространения электрического </a:t>
            </a:r>
            <a:r>
              <a:rPr lang="ru-RU" sz="2800" i="1" dirty="0"/>
              <a:t>поля такая же, как и </a:t>
            </a:r>
            <a:r>
              <a:rPr lang="ru-RU" sz="2800" i="1" dirty="0" smtClean="0"/>
              <a:t>света в вакууме:       300 000 км/с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50" y="2696502"/>
            <a:ext cx="3555561" cy="28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E10415-974B-449A-91B9-4C53629D4FA6}"/>
              </a:ext>
            </a:extLst>
          </p:cNvPr>
          <p:cNvSpPr txBox="1"/>
          <p:nvPr/>
        </p:nvSpPr>
        <p:spPr>
          <a:xfrm>
            <a:off x="2601156" y="878889"/>
            <a:ext cx="733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СТРОЕНИЕ АТОМА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1287" y="1578464"/>
            <a:ext cx="421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Атом состоит из ядра, а вокруг него движутся электроны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32" y="2552919"/>
            <a:ext cx="3219450" cy="3171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03" y="1578464"/>
            <a:ext cx="5133975" cy="3019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6664" y="4704767"/>
            <a:ext cx="190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Состав атома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51437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096D4E-C1C5-4375-A2BD-1437A65358FC}"/>
              </a:ext>
            </a:extLst>
          </p:cNvPr>
          <p:cNvSpPr txBox="1"/>
          <p:nvPr/>
        </p:nvSpPr>
        <p:spPr>
          <a:xfrm>
            <a:off x="1069758" y="962961"/>
            <a:ext cx="10116105" cy="40011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333333"/>
                </a:solidFill>
                <a:effectLst/>
              </a:rPr>
              <a:t>Атом не имеет заряда, т.к</a:t>
            </a:r>
            <a:r>
              <a:rPr lang="ru-RU" sz="2000" b="1" dirty="0" smtClean="0">
                <a:solidFill>
                  <a:srgbClr val="333333"/>
                </a:solidFill>
              </a:rPr>
              <a:t>. количество электронов в атоме равно количеству протонов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58" y="1593487"/>
            <a:ext cx="6924675" cy="714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58" y="2343488"/>
            <a:ext cx="6315075" cy="942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58" y="3322089"/>
            <a:ext cx="6181725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158" y="5731914"/>
            <a:ext cx="567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1                                  2                                 3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35834" y="3557505"/>
            <a:ext cx="3383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Число протонов и электронов одинаково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Число электронов больше, числа протонов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Число электронов меньше протонов</a:t>
            </a:r>
            <a:endParaRPr lang="ru-RU" sz="2000" dirty="0"/>
          </a:p>
        </p:txBody>
      </p:sp>
      <p:pic>
        <p:nvPicPr>
          <p:cNvPr id="1026" name="Picture 2" descr="https://upload.wikimedia.org/wikipedia/commons/thumb/a/a9/Atom.svg/1200px-Atom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52" y="1566988"/>
            <a:ext cx="1518845" cy="13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63397" y="2020322"/>
            <a:ext cx="13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Модель атома гелия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0106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096D4E-C1C5-4375-A2BD-1437A65358FC}"/>
              </a:ext>
            </a:extLst>
          </p:cNvPr>
          <p:cNvSpPr txBox="1"/>
          <p:nvPr/>
        </p:nvSpPr>
        <p:spPr>
          <a:xfrm>
            <a:off x="1069758" y="1163841"/>
            <a:ext cx="10116105" cy="70788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</a:rPr>
              <a:t>Электрическая цепь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 — это совокупность устройств, предназначенных для прохождения электрического тока.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B7CD3F-E34B-4FD9-9E88-73436A608109}"/>
              </a:ext>
            </a:extLst>
          </p:cNvPr>
          <p:cNvSpPr txBox="1"/>
          <p:nvPr/>
        </p:nvSpPr>
        <p:spPr>
          <a:xfrm>
            <a:off x="3978676" y="2175030"/>
            <a:ext cx="4234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Электрическая цепь включает в себя: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74FDB6F7-0481-4F3B-90BC-158D499F6CB2}"/>
              </a:ext>
            </a:extLst>
          </p:cNvPr>
          <p:cNvCxnSpPr/>
          <p:nvPr/>
        </p:nvCxnSpPr>
        <p:spPr>
          <a:xfrm flipH="1">
            <a:off x="2681057" y="2574523"/>
            <a:ext cx="1367162" cy="70133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5E273402-0CA0-4FCF-8CB9-85A3EA357879}"/>
              </a:ext>
            </a:extLst>
          </p:cNvPr>
          <p:cNvCxnSpPr>
            <a:cxnSpLocks/>
          </p:cNvCxnSpPr>
          <p:nvPr/>
        </p:nvCxnSpPr>
        <p:spPr>
          <a:xfrm>
            <a:off x="6096000" y="2663303"/>
            <a:ext cx="0" cy="64363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2D26E606-A10E-4F1B-BCE0-EDB6DDC5FEF4}"/>
              </a:ext>
            </a:extLst>
          </p:cNvPr>
          <p:cNvCxnSpPr>
            <a:cxnSpLocks/>
          </p:cNvCxnSpPr>
          <p:nvPr/>
        </p:nvCxnSpPr>
        <p:spPr>
          <a:xfrm>
            <a:off x="8097914" y="2557385"/>
            <a:ext cx="1330171" cy="74954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83065B-1786-4D20-9AE1-678044961D40}"/>
              </a:ext>
            </a:extLst>
          </p:cNvPr>
          <p:cNvSpPr txBox="1"/>
          <p:nvPr/>
        </p:nvSpPr>
        <p:spPr>
          <a:xfrm>
            <a:off x="1495887" y="3429000"/>
            <a:ext cx="237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 (генератор, аккумулятор)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126D2E-A983-47C1-A535-3C6B65275784}"/>
              </a:ext>
            </a:extLst>
          </p:cNvPr>
          <p:cNvSpPr txBox="1"/>
          <p:nvPr/>
        </p:nvSpPr>
        <p:spPr>
          <a:xfrm>
            <a:off x="4928588" y="3428999"/>
            <a:ext cx="239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Потребитель (освещение, двигатели)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114CDED-AB2E-481B-BCF8-0475F649755A}"/>
              </a:ext>
            </a:extLst>
          </p:cNvPr>
          <p:cNvSpPr txBox="1"/>
          <p:nvPr/>
        </p:nvSpPr>
        <p:spPr>
          <a:xfrm>
            <a:off x="8097914" y="3251444"/>
            <a:ext cx="326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Передающие, переключающие и измерительные устройства, устройства защиты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F3E6AF8-C771-40E0-8761-27A67788B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23" y="4228472"/>
            <a:ext cx="2563396" cy="18637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26FE32A-9CBA-4CA9-9F3E-6231AB333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833" y="4197396"/>
            <a:ext cx="1911953" cy="17680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09FE2A8-97D0-4EE8-84BA-94267A617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9" y="4158916"/>
            <a:ext cx="1911953" cy="200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E6332AF-AA96-41E9-9938-5586B27E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7" y="932155"/>
            <a:ext cx="4258630" cy="44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6FF38F8E-2721-425C-9CF0-1253430C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24" y="932155"/>
            <a:ext cx="4453677" cy="44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1D0CDD-1F11-4763-A770-50653B69D1C1}"/>
              </a:ext>
            </a:extLst>
          </p:cNvPr>
          <p:cNvSpPr txBox="1"/>
          <p:nvPr/>
        </p:nvSpPr>
        <p:spPr>
          <a:xfrm>
            <a:off x="1988598" y="5393184"/>
            <a:ext cx="303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Вольтметр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874DF0-E3F4-4019-8802-1CB45E9B65B4}"/>
              </a:ext>
            </a:extLst>
          </p:cNvPr>
          <p:cNvSpPr txBox="1"/>
          <p:nvPr/>
        </p:nvSpPr>
        <p:spPr>
          <a:xfrm>
            <a:off x="7432089" y="5393184"/>
            <a:ext cx="303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Амперметр</a:t>
            </a:r>
          </a:p>
        </p:txBody>
      </p:sp>
    </p:spTree>
    <p:extLst>
      <p:ext uri="{BB962C8B-B14F-4D97-AF65-F5344CB8AC3E}">
        <p14:creationId xmlns:p14="http://schemas.microsoft.com/office/powerpoint/2010/main" val="72030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5F1268-5B9F-4ED9-88FF-E2919C037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50" y="1616984"/>
            <a:ext cx="6729640" cy="414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B6CED7-3282-4DD8-9AE6-634CD62CB1C9}"/>
              </a:ext>
            </a:extLst>
          </p:cNvPr>
          <p:cNvSpPr txBox="1"/>
          <p:nvPr/>
        </p:nvSpPr>
        <p:spPr>
          <a:xfrm>
            <a:off x="7519390" y="1435962"/>
            <a:ext cx="43145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1- амперметр</a:t>
            </a:r>
          </a:p>
          <a:p>
            <a:r>
              <a:rPr lang="ru-RU" sz="2800" dirty="0"/>
              <a:t>2- вольтметр</a:t>
            </a:r>
          </a:p>
          <a:p>
            <a:r>
              <a:rPr lang="ru-RU" sz="2800" dirty="0"/>
              <a:t>3- выключатель</a:t>
            </a:r>
          </a:p>
          <a:p>
            <a:r>
              <a:rPr lang="ru-RU" sz="2800" dirty="0"/>
              <a:t>4- резистор</a:t>
            </a:r>
          </a:p>
          <a:p>
            <a:r>
              <a:rPr lang="ru-RU" sz="2800" dirty="0"/>
              <a:t>5- реостат</a:t>
            </a:r>
          </a:p>
          <a:p>
            <a:r>
              <a:rPr lang="ru-RU" sz="2800" dirty="0"/>
              <a:t>6- витой провод</a:t>
            </a:r>
          </a:p>
          <a:p>
            <a:r>
              <a:rPr lang="ru-RU" sz="2800" dirty="0"/>
              <a:t>7- источник питания</a:t>
            </a:r>
          </a:p>
          <a:p>
            <a:r>
              <a:rPr lang="ru-RU" sz="2800" dirty="0"/>
              <a:t>8- батарея</a:t>
            </a:r>
          </a:p>
          <a:p>
            <a:r>
              <a:rPr lang="ru-RU" sz="2800" dirty="0"/>
              <a:t>9- лампочка накаливания</a:t>
            </a:r>
          </a:p>
          <a:p>
            <a:r>
              <a:rPr lang="ru-RU" sz="2800" dirty="0"/>
              <a:t>10- пересечение проводов без взаимного контакта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E10415-974B-449A-91B9-4C53629D4FA6}"/>
              </a:ext>
            </a:extLst>
          </p:cNvPr>
          <p:cNvSpPr txBox="1"/>
          <p:nvPr/>
        </p:nvSpPr>
        <p:spPr>
          <a:xfrm>
            <a:off x="2601156" y="878889"/>
            <a:ext cx="733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ОБОЗНАЧЕНИЯ ЭЛЕМЕНТОВ СЕТИ (ЦЕПИ)</a:t>
            </a:r>
          </a:p>
        </p:txBody>
      </p:sp>
    </p:spTree>
    <p:extLst>
      <p:ext uri="{BB962C8B-B14F-4D97-AF65-F5344CB8AC3E}">
        <p14:creationId xmlns:p14="http://schemas.microsoft.com/office/powerpoint/2010/main" val="153894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6C79481-5E87-439D-B9A6-FC34FEAFA549}"/>
              </a:ext>
            </a:extLst>
          </p:cNvPr>
          <p:cNvSpPr txBox="1"/>
          <p:nvPr/>
        </p:nvSpPr>
        <p:spPr>
          <a:xfrm>
            <a:off x="2601156" y="878889"/>
            <a:ext cx="733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ПРИМЕРЫ ЭЛЕКТРИЧЕСКОЙ ЦЕПИ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C9FF7D-8CF0-47DC-977F-58FC92341FBA}"/>
              </a:ext>
            </a:extLst>
          </p:cNvPr>
          <p:cNvSpPr txBox="1"/>
          <p:nvPr/>
        </p:nvSpPr>
        <p:spPr>
          <a:xfrm>
            <a:off x="1349406" y="1482571"/>
            <a:ext cx="4270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1. </a:t>
            </a:r>
            <a:r>
              <a:rPr lang="ru-RU" sz="2800" b="0" i="1" dirty="0">
                <a:solidFill>
                  <a:srgbClr val="4E4E3F"/>
                </a:solidFill>
                <a:effectLst/>
              </a:rPr>
              <a:t>Простейшая электрическая цепь может состоять из источника тока, лампочки и вольтметра</a:t>
            </a:r>
            <a:endParaRPr lang="ru-RU" sz="2800" i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ED4FAF-236C-4A51-BE31-CC14D7CC00D9}"/>
              </a:ext>
            </a:extLst>
          </p:cNvPr>
          <p:cNvSpPr txBox="1"/>
          <p:nvPr/>
        </p:nvSpPr>
        <p:spPr>
          <a:xfrm>
            <a:off x="6572437" y="1482571"/>
            <a:ext cx="4270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2. </a:t>
            </a:r>
            <a:r>
              <a:rPr lang="ru-RU" sz="2800" b="0" i="1" dirty="0">
                <a:solidFill>
                  <a:srgbClr val="414141"/>
                </a:solidFill>
                <a:effectLst/>
              </a:rPr>
              <a:t>Эквивалентная схема цепи для расчёта переходного напряжения и тока в нагрузке линии</a:t>
            </a:r>
            <a:endParaRPr lang="ru-RU" sz="28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B71540-7E50-449C-A473-67AC52D8D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8"/>
          <a:stretch/>
        </p:blipFill>
        <p:spPr>
          <a:xfrm>
            <a:off x="6076766" y="3559547"/>
            <a:ext cx="5261499" cy="1876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08F650D-DFDA-4E52-8E8A-A9204C076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542" y="3267068"/>
            <a:ext cx="2595886" cy="2461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68D736-BF83-439B-8C1C-BC97ACF34232}"/>
              </a:ext>
            </a:extLst>
          </p:cNvPr>
          <p:cNvSpPr txBox="1"/>
          <p:nvPr/>
        </p:nvSpPr>
        <p:spPr>
          <a:xfrm>
            <a:off x="2519037" y="5697066"/>
            <a:ext cx="7497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202124"/>
                </a:solidFill>
                <a:effectLst/>
              </a:rPr>
              <a:t>Чтобы в цепи был ток, она должна быть замкнутой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0243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C6C1D6-B187-4B8E-AFED-704CAB2D95DB}"/>
              </a:ext>
            </a:extLst>
          </p:cNvPr>
          <p:cNvSpPr txBox="1"/>
          <p:nvPr/>
        </p:nvSpPr>
        <p:spPr>
          <a:xfrm>
            <a:off x="787153" y="1114121"/>
            <a:ext cx="10617693" cy="17543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202124"/>
                </a:solidFill>
                <a:effectLst/>
              </a:rPr>
              <a:t>Нарисуйте схему цепи карманного фонаря и назовите части этой цепи. Какие элементы фонаря отмечены цифрами?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0916F9-2FA6-4981-9A5C-0B604488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55" y="3003519"/>
            <a:ext cx="7938348" cy="30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4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6F3F1A-5B8B-4E8F-B537-FA7379CD91E0}"/>
              </a:ext>
            </a:extLst>
          </p:cNvPr>
          <p:cNvSpPr txBox="1"/>
          <p:nvPr/>
        </p:nvSpPr>
        <p:spPr>
          <a:xfrm>
            <a:off x="1247312" y="1360904"/>
            <a:ext cx="9991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02124"/>
                </a:solidFill>
                <a:effectLst/>
              </a:rPr>
              <a:t>На рисунке под цифрой </a:t>
            </a:r>
            <a:r>
              <a:rPr lang="ru-RU" sz="2400" b="1" i="0" dirty="0">
                <a:solidFill>
                  <a:srgbClr val="202124"/>
                </a:solidFill>
                <a:effectLst/>
              </a:rPr>
              <a:t>1</a:t>
            </a:r>
            <a:r>
              <a:rPr lang="ru-RU" sz="2400" b="0" i="0" dirty="0">
                <a:solidFill>
                  <a:srgbClr val="202124"/>
                </a:solidFill>
                <a:effectLst/>
              </a:rPr>
              <a:t> обозначены два источника тока (гальванических элемента или аккумулятора). Цифрой </a:t>
            </a:r>
            <a:r>
              <a:rPr lang="ru-RU" sz="2400" b="1" i="0" dirty="0">
                <a:solidFill>
                  <a:srgbClr val="202124"/>
                </a:solidFill>
                <a:effectLst/>
              </a:rPr>
              <a:t>2</a:t>
            </a:r>
            <a:r>
              <a:rPr lang="ru-RU" sz="2400" b="0" i="0" dirty="0">
                <a:solidFill>
                  <a:srgbClr val="202124"/>
                </a:solidFill>
                <a:effectLst/>
              </a:rPr>
              <a:t> обозначена лампа, а цифрой </a:t>
            </a:r>
            <a:r>
              <a:rPr lang="ru-RU" sz="2400" b="1" i="0" dirty="0">
                <a:solidFill>
                  <a:srgbClr val="202124"/>
                </a:solidFill>
                <a:effectLst/>
              </a:rPr>
              <a:t>3</a:t>
            </a:r>
            <a:r>
              <a:rPr lang="ru-RU" sz="2400" b="0" i="0" dirty="0">
                <a:solidFill>
                  <a:srgbClr val="202124"/>
                </a:solidFill>
                <a:effectLst/>
              </a:rPr>
              <a:t> — кнопка включения/выключения (замыкающее устройство).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4B81D17-FBE7-48AB-8343-57A27747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2" y="2735830"/>
            <a:ext cx="4894648" cy="2761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E0BC2D-96D6-4DD0-9DB6-A58AC7E6A398}"/>
              </a:ext>
            </a:extLst>
          </p:cNvPr>
          <p:cNvSpPr txBox="1"/>
          <p:nvPr/>
        </p:nvSpPr>
        <p:spPr>
          <a:xfrm>
            <a:off x="6378606" y="3429000"/>
            <a:ext cx="4132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202124"/>
                </a:solidFill>
                <a:effectLst/>
              </a:rPr>
              <a:t>На схеме у нас расположены все вышеперечисленные элементы, соединенные между собой проводами.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96059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279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Электрический 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Электрический ток</dc:title>
  <dc:creator>Елена Миронова</dc:creator>
  <cp:lastModifiedBy>ШароваЛИ</cp:lastModifiedBy>
  <cp:revision>4</cp:revision>
  <dcterms:created xsi:type="dcterms:W3CDTF">2023-01-11T18:26:36Z</dcterms:created>
  <dcterms:modified xsi:type="dcterms:W3CDTF">2023-01-12T03:43:49Z</dcterms:modified>
</cp:coreProperties>
</file>