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68" r:id="rId5"/>
    <p:sldId id="258" r:id="rId6"/>
    <p:sldId id="269" r:id="rId7"/>
    <p:sldId id="259" r:id="rId8"/>
    <p:sldId id="270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EE12"/>
    <a:srgbClr val="381850"/>
    <a:srgbClr val="EB1BD2"/>
    <a:srgbClr val="1CEA5C"/>
    <a:srgbClr val="607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altLang="zh-CN"/>
              <a:t>Образец подзаголовка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6B6E-6ABE-4621-AD73-94C2746B674F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3FAF-C742-4115-8119-C66BB8E07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555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6B6E-6ABE-4621-AD73-94C2746B674F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3FAF-C742-4115-8119-C66BB8E07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514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6B6E-6ABE-4621-AD73-94C2746B674F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3FAF-C742-4115-8119-C66BB8E07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645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6B6E-6ABE-4621-AD73-94C2746B674F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3FAF-C742-4115-8119-C66BB8E07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200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6B6E-6ABE-4621-AD73-94C2746B674F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3FAF-C742-4115-8119-C66BB8E07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5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6B6E-6ABE-4621-AD73-94C2746B674F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3FAF-C742-4115-8119-C66BB8E07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571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6B6E-6ABE-4621-AD73-94C2746B674F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3FAF-C742-4115-8119-C66BB8E07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891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6B6E-6ABE-4621-AD73-94C2746B674F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3FAF-C742-4115-8119-C66BB8E07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229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6B6E-6ABE-4621-AD73-94C2746B674F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3FAF-C742-4115-8119-C66BB8E07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694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6B6E-6ABE-4621-AD73-94C2746B674F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3FAF-C742-4115-8119-C66BB8E07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468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altLang="zh-CN"/>
              <a:t>Вставка рисунка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6B6E-6ABE-4621-AD73-94C2746B674F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3FAF-C742-4115-8119-C66BB8E07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283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66B6E-6ABE-4621-AD73-94C2746B674F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73FAF-C742-4115-8119-C66BB8E07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15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Станция физическая</a:t>
            </a:r>
          </a:p>
        </p:txBody>
      </p:sp>
    </p:spTree>
    <p:extLst>
      <p:ext uri="{BB962C8B-B14F-4D97-AF65-F5344CB8AC3E}">
        <p14:creationId xmlns:p14="http://schemas.microsoft.com/office/powerpoint/2010/main" val="4153721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kr.sh/i/281222/uVHeRY3o.png?download=1&amp;name=%D0%A1%D0%BA%D1%80%D0%B8%D0%BD%D1%88%D0%BE%D1%82%2028-12-2022%2016:24:5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36" y="1565741"/>
            <a:ext cx="105156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2583" y="1721042"/>
            <a:ext cx="46867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4000" b="1" dirty="0"/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02027" y="5229202"/>
            <a:ext cx="3053618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Ответ: диффузия</a:t>
            </a:r>
          </a:p>
        </p:txBody>
      </p:sp>
    </p:spTree>
    <p:extLst>
      <p:ext uri="{BB962C8B-B14F-4D97-AF65-F5344CB8AC3E}">
        <p14:creationId xmlns:p14="http://schemas.microsoft.com/office/powerpoint/2010/main" val="392519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kr.sh/i/281222/fWP0m1F7.png?download=1&amp;name=%D0%A1%D0%BA%D1%80%D0%B8%D0%BD%D1%88%D0%BE%D1%82%2028-12-2022%2016:25: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36" y="1572800"/>
            <a:ext cx="1007745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1036" y="1482879"/>
            <a:ext cx="46867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4000" b="1" dirty="0"/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7594" y="5581919"/>
            <a:ext cx="4764333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Ответ: реактивное движение</a:t>
            </a:r>
          </a:p>
        </p:txBody>
      </p:sp>
    </p:spTree>
    <p:extLst>
      <p:ext uri="{BB962C8B-B14F-4D97-AF65-F5344CB8AC3E}">
        <p14:creationId xmlns:p14="http://schemas.microsoft.com/office/powerpoint/2010/main" val="418761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kr.sh/i/281222/NTP5fGr3.png?download=1&amp;name=%D0%A1%D0%BA%D1%80%D0%B8%D0%BD%D1%88%D0%BE%D1%82%2028-12-2022%2016:26: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29" y="1558854"/>
            <a:ext cx="989647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8959" y="1481856"/>
            <a:ext cx="46867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4000" b="1" dirty="0"/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85198" y="5370648"/>
            <a:ext cx="3314335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Ответ: невесомость</a:t>
            </a:r>
          </a:p>
        </p:txBody>
      </p:sp>
    </p:spTree>
    <p:extLst>
      <p:ext uri="{BB962C8B-B14F-4D97-AF65-F5344CB8AC3E}">
        <p14:creationId xmlns:p14="http://schemas.microsoft.com/office/powerpoint/2010/main" val="312421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kr.sh/i/281222/w6CAL0Xp.png?download=1&amp;name=%D0%A1%D0%BA%D1%80%D0%B8%D0%BD%D1%88%D0%BE%D1%82%2028-12-2022%2016:26: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83" y="1573249"/>
            <a:ext cx="10372725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2583" y="1419197"/>
            <a:ext cx="46867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4000" b="1" dirty="0"/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7477" y="5219642"/>
            <a:ext cx="3542935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Ответ: источники тока</a:t>
            </a:r>
          </a:p>
        </p:txBody>
      </p:sp>
    </p:spTree>
    <p:extLst>
      <p:ext uri="{BB962C8B-B14F-4D97-AF65-F5344CB8AC3E}">
        <p14:creationId xmlns:p14="http://schemas.microsoft.com/office/powerpoint/2010/main" val="265388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kr.sh/i/281222/YytaBsHk.png?download=1&amp;name=%D0%A1%D0%BA%D1%80%D0%B8%D0%BD%D1%88%D0%BE%D1%82%2028-12-2022%2016:27: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21" y="1570038"/>
            <a:ext cx="10420350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6207" y="1490907"/>
            <a:ext cx="46867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4000" b="1" dirty="0"/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7687" y="5417999"/>
            <a:ext cx="3053618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Ответ: давление</a:t>
            </a:r>
          </a:p>
        </p:txBody>
      </p:sp>
    </p:spTree>
    <p:extLst>
      <p:ext uri="{BB962C8B-B14F-4D97-AF65-F5344CB8AC3E}">
        <p14:creationId xmlns:p14="http://schemas.microsoft.com/office/powerpoint/2010/main" val="297101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kr.sh/i/281222/H7gHv3JY.png?download=1&amp;name=%D0%A1%D0%BA%D1%80%D0%B8%D0%BD%D1%88%D0%BE%D1%82%2028-12-2022%2016:28: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82" y="1570749"/>
            <a:ext cx="10258425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9066" y="1420484"/>
            <a:ext cx="46867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4000" b="1" dirty="0"/>
              <a:t>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20685" y="5538593"/>
            <a:ext cx="3053618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Ответ: луч</a:t>
            </a:r>
          </a:p>
        </p:txBody>
      </p:sp>
    </p:spTree>
    <p:extLst>
      <p:ext uri="{BB962C8B-B14F-4D97-AF65-F5344CB8AC3E}">
        <p14:creationId xmlns:p14="http://schemas.microsoft.com/office/powerpoint/2010/main" val="164226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E6200-A490-494D-9BB8-0C134E105190}"/>
              </a:ext>
            </a:extLst>
          </p:cNvPr>
          <p:cNvSpPr txBox="1">
            <a:spLocks/>
          </p:cNvSpPr>
          <p:nvPr/>
        </p:nvSpPr>
        <p:spPr>
          <a:xfrm>
            <a:off x="703384" y="1404457"/>
            <a:ext cx="103632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СЧАСТЛИВОГО НОВОГО ГОДА!</a:t>
            </a:r>
          </a:p>
        </p:txBody>
      </p:sp>
    </p:spTree>
    <p:extLst>
      <p:ext uri="{BB962C8B-B14F-4D97-AF65-F5344CB8AC3E}">
        <p14:creationId xmlns:p14="http://schemas.microsoft.com/office/powerpoint/2010/main" val="422956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03384" y="521434"/>
            <a:ext cx="103632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РАУНД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703384" y="2026627"/>
            <a:ext cx="103632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ФИЛВОРДЫ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4FC34A-A0B8-48E0-B486-D3C66213EE74}"/>
              </a:ext>
            </a:extLst>
          </p:cNvPr>
          <p:cNvSpPr txBox="1"/>
          <p:nvPr/>
        </p:nvSpPr>
        <p:spPr>
          <a:xfrm>
            <a:off x="6359953" y="6029543"/>
            <a:ext cx="5687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50" dirty="0">
                <a:ln w="19050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Время выполнения 5 минут</a:t>
            </a:r>
          </a:p>
        </p:txBody>
      </p:sp>
      <p:pic>
        <p:nvPicPr>
          <p:cNvPr id="6" name="a-teens-happy-new-year-mp3">
            <a:hlinkClick r:id="" action="ppaction://media"/>
            <a:extLst>
              <a:ext uri="{FF2B5EF4-FFF2-40B4-BE49-F238E27FC236}">
                <a16:creationId xmlns:a16="http://schemas.microsoft.com/office/drawing/2014/main" id="{2BC3F165-C199-4BA1-9C9F-7F56573100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00" end="87860.7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07224" y="6301505"/>
            <a:ext cx="584776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7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kr.sh/i/281222/BNNILeCA.png?download=1&amp;name=%D0%A1%D0%BA%D1%80%D0%B8%D0%BD%D1%88%D0%BE%D1%82%2028-12-2022%2016:42: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815" y="1275025"/>
            <a:ext cx="940117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 flipH="1">
            <a:off x="1988598" y="1997476"/>
            <a:ext cx="8878" cy="20241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1988598" y="4012706"/>
            <a:ext cx="93215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2911875" y="3009530"/>
            <a:ext cx="8878" cy="10120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799643" y="3009530"/>
            <a:ext cx="181992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5619565" y="3009530"/>
            <a:ext cx="1480" cy="31337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799643" y="3322900"/>
            <a:ext cx="181992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315200" y="2032988"/>
            <a:ext cx="2734322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315200" y="2371819"/>
            <a:ext cx="2734322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10049522" y="2032989"/>
            <a:ext cx="0" cy="33883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3799643" y="2371819"/>
            <a:ext cx="1819922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 flipV="1">
            <a:off x="3799643" y="2657384"/>
            <a:ext cx="4456590" cy="591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3807780" y="2371819"/>
            <a:ext cx="1480" cy="285565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2911875" y="2032988"/>
            <a:ext cx="361321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2901517" y="2032988"/>
            <a:ext cx="10357" cy="71761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3799643" y="3630967"/>
            <a:ext cx="909961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 flipV="1">
            <a:off x="3767617" y="3630968"/>
            <a:ext cx="26674" cy="308066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3767618" y="3939034"/>
            <a:ext cx="1851947" cy="148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5619565" y="3939035"/>
            <a:ext cx="0" cy="331124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1988598" y="4270159"/>
            <a:ext cx="3639845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9126245" y="2657384"/>
            <a:ext cx="92327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10049522" y="2657383"/>
            <a:ext cx="26633" cy="69686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9126244" y="3334429"/>
            <a:ext cx="92327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9161015" y="3005817"/>
            <a:ext cx="16275" cy="32861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8237738" y="3005817"/>
            <a:ext cx="92327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8256973" y="3005817"/>
            <a:ext cx="3699" cy="31708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7332956" y="3303359"/>
            <a:ext cx="92327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7349230" y="2996215"/>
            <a:ext cx="11097" cy="32517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6437050" y="3005817"/>
            <a:ext cx="92327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6462203" y="3005817"/>
            <a:ext cx="11097" cy="32517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1" name="Прямая соединительная линия 7170"/>
          <p:cNvCxnSpPr/>
          <p:nvPr/>
        </p:nvCxnSpPr>
        <p:spPr>
          <a:xfrm flipV="1">
            <a:off x="10022887" y="3622089"/>
            <a:ext cx="0" cy="308067"/>
          </a:xfrm>
          <a:prstGeom prst="line">
            <a:avLst/>
          </a:prstGeom>
          <a:ln w="28575">
            <a:solidFill>
              <a:srgbClr val="EB1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9151964" y="3630967"/>
            <a:ext cx="845771" cy="3115"/>
          </a:xfrm>
          <a:prstGeom prst="line">
            <a:avLst/>
          </a:prstGeom>
          <a:ln w="28575">
            <a:solidFill>
              <a:srgbClr val="EB1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9151964" y="3630968"/>
            <a:ext cx="2390" cy="639191"/>
          </a:xfrm>
          <a:prstGeom prst="line">
            <a:avLst/>
          </a:prstGeom>
          <a:ln w="28575">
            <a:solidFill>
              <a:srgbClr val="EB1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8237738" y="4270159"/>
            <a:ext cx="939552" cy="0"/>
          </a:xfrm>
          <a:prstGeom prst="line">
            <a:avLst/>
          </a:prstGeom>
          <a:ln w="28575">
            <a:solidFill>
              <a:srgbClr val="EB1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flipV="1">
            <a:off x="8256291" y="3606012"/>
            <a:ext cx="2390" cy="639191"/>
          </a:xfrm>
          <a:prstGeom prst="line">
            <a:avLst/>
          </a:prstGeom>
          <a:ln w="28575">
            <a:solidFill>
              <a:srgbClr val="EB1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7349230" y="3622089"/>
            <a:ext cx="939552" cy="0"/>
          </a:xfrm>
          <a:prstGeom prst="line">
            <a:avLst/>
          </a:prstGeom>
          <a:ln w="28575">
            <a:solidFill>
              <a:srgbClr val="EB1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 flipV="1">
            <a:off x="7360327" y="3606012"/>
            <a:ext cx="0" cy="308067"/>
          </a:xfrm>
          <a:prstGeom prst="line">
            <a:avLst/>
          </a:prstGeom>
          <a:ln w="28575">
            <a:solidFill>
              <a:srgbClr val="EB1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6428911" y="3918209"/>
            <a:ext cx="939552" cy="0"/>
          </a:xfrm>
          <a:prstGeom prst="line">
            <a:avLst/>
          </a:prstGeom>
          <a:ln w="28575">
            <a:solidFill>
              <a:srgbClr val="EB1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V="1">
            <a:off x="6437050" y="3606012"/>
            <a:ext cx="0" cy="308067"/>
          </a:xfrm>
          <a:prstGeom prst="line">
            <a:avLst/>
          </a:prstGeom>
          <a:ln w="28575">
            <a:solidFill>
              <a:srgbClr val="EB1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5497498" y="3628404"/>
            <a:ext cx="939552" cy="0"/>
          </a:xfrm>
          <a:prstGeom prst="line">
            <a:avLst/>
          </a:prstGeom>
          <a:ln w="28575">
            <a:solidFill>
              <a:srgbClr val="EB1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7" name="Прямая соединительная линия 7176"/>
          <p:cNvCxnSpPr/>
          <p:nvPr/>
        </p:nvCxnSpPr>
        <p:spPr>
          <a:xfrm flipV="1">
            <a:off x="4693591" y="4580878"/>
            <a:ext cx="0" cy="301840"/>
          </a:xfrm>
          <a:prstGeom prst="line">
            <a:avLst/>
          </a:prstGeom>
          <a:ln w="28575">
            <a:solidFill>
              <a:srgbClr val="607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 flipH="1">
            <a:off x="4739459" y="4608990"/>
            <a:ext cx="888984" cy="1480"/>
          </a:xfrm>
          <a:prstGeom prst="line">
            <a:avLst/>
          </a:prstGeom>
          <a:ln w="28575">
            <a:solidFill>
              <a:srgbClr val="607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 flipV="1">
            <a:off x="5609471" y="4608990"/>
            <a:ext cx="0" cy="301840"/>
          </a:xfrm>
          <a:prstGeom prst="line">
            <a:avLst/>
          </a:prstGeom>
          <a:ln w="28575">
            <a:solidFill>
              <a:srgbClr val="607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flipH="1">
            <a:off x="5609469" y="4894553"/>
            <a:ext cx="888984" cy="1480"/>
          </a:xfrm>
          <a:prstGeom prst="line">
            <a:avLst/>
          </a:prstGeom>
          <a:ln w="28575">
            <a:solidFill>
              <a:srgbClr val="607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 flipH="1" flipV="1">
            <a:off x="6462203" y="4245203"/>
            <a:ext cx="11097" cy="622718"/>
          </a:xfrm>
          <a:prstGeom prst="line">
            <a:avLst/>
          </a:prstGeom>
          <a:ln w="28575">
            <a:solidFill>
              <a:srgbClr val="607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1" name="Прямая соединительная линия 7180"/>
          <p:cNvCxnSpPr/>
          <p:nvPr/>
        </p:nvCxnSpPr>
        <p:spPr>
          <a:xfrm flipH="1">
            <a:off x="1997476" y="4867921"/>
            <a:ext cx="1770141" cy="0"/>
          </a:xfrm>
          <a:prstGeom prst="line">
            <a:avLst/>
          </a:prstGeom>
          <a:ln w="28575">
            <a:solidFill>
              <a:srgbClr val="1CEA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 flipH="1">
            <a:off x="2052221" y="4580878"/>
            <a:ext cx="1770141" cy="0"/>
          </a:xfrm>
          <a:prstGeom prst="line">
            <a:avLst/>
          </a:prstGeom>
          <a:ln w="28575">
            <a:solidFill>
              <a:srgbClr val="1CEA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 flipV="1">
            <a:off x="2006354" y="4563123"/>
            <a:ext cx="29288" cy="319595"/>
          </a:xfrm>
          <a:prstGeom prst="line">
            <a:avLst/>
          </a:prstGeom>
          <a:ln w="28575">
            <a:solidFill>
              <a:srgbClr val="1CEA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608777" y="5582019"/>
            <a:ext cx="10927249" cy="9541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2800" dirty="0"/>
              <a:t>Ответы: температура, Джоуль, конвекция, излучение, энергия, нагревание, теплоёмкость, теплопередача, калория, градус (10 слов)</a:t>
            </a:r>
          </a:p>
        </p:txBody>
      </p:sp>
    </p:spTree>
    <p:extLst>
      <p:ext uri="{BB962C8B-B14F-4D97-AF65-F5344CB8AC3E}">
        <p14:creationId xmlns:p14="http://schemas.microsoft.com/office/powerpoint/2010/main" val="328975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kr.sh/i/281222/IvaDZqW1.png?download=1&amp;name=%D0%A1%D0%BA%D1%80%D0%B8%D0%BD%D1%88%D0%BE%D1%82%2028-12-2022%2017:02: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305" y="1342342"/>
            <a:ext cx="9363075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217" y="5528753"/>
            <a:ext cx="10927249" cy="9541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2800" dirty="0"/>
              <a:t>Ответы: плавление, жидкость, конденсация, парообразование, лёд, испарение, кристаллизация, вещество, кипение, график (10 слов)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997476" y="3986074"/>
            <a:ext cx="17755" cy="9587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997476" y="4944862"/>
            <a:ext cx="44565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2885243" y="4625266"/>
            <a:ext cx="181104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 flipV="1">
            <a:off x="2885243" y="3710866"/>
            <a:ext cx="7400" cy="90351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2024109" y="3728625"/>
            <a:ext cx="87741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1997476" y="3369076"/>
            <a:ext cx="0" cy="34179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557421" y="4625266"/>
            <a:ext cx="1828800" cy="0"/>
          </a:xfrm>
          <a:prstGeom prst="line">
            <a:avLst/>
          </a:prstGeom>
          <a:ln w="28575">
            <a:solidFill>
              <a:srgbClr val="1CEA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386221" y="4944862"/>
            <a:ext cx="852257" cy="0"/>
          </a:xfrm>
          <a:prstGeom prst="line">
            <a:avLst/>
          </a:prstGeom>
          <a:ln w="28575">
            <a:solidFill>
              <a:srgbClr val="1CEA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238478" y="4625266"/>
            <a:ext cx="896644" cy="0"/>
          </a:xfrm>
          <a:prstGeom prst="line">
            <a:avLst/>
          </a:prstGeom>
          <a:ln w="28575">
            <a:solidFill>
              <a:srgbClr val="1CEA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9135122" y="4964097"/>
            <a:ext cx="896644" cy="0"/>
          </a:xfrm>
          <a:prstGeom prst="line">
            <a:avLst/>
          </a:prstGeom>
          <a:ln w="28575">
            <a:solidFill>
              <a:srgbClr val="1CEA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10031765" y="4323425"/>
            <a:ext cx="1" cy="647667"/>
          </a:xfrm>
          <a:prstGeom prst="line">
            <a:avLst/>
          </a:prstGeom>
          <a:ln w="28575">
            <a:solidFill>
              <a:srgbClr val="1CEA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9119589" y="4561642"/>
            <a:ext cx="10355" cy="409450"/>
          </a:xfrm>
          <a:prstGeom prst="line">
            <a:avLst/>
          </a:prstGeom>
          <a:ln w="28575">
            <a:solidFill>
              <a:srgbClr val="1CEA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8230712" y="4614376"/>
            <a:ext cx="10355" cy="357126"/>
          </a:xfrm>
          <a:prstGeom prst="line">
            <a:avLst/>
          </a:prstGeom>
          <a:ln w="28575">
            <a:solidFill>
              <a:srgbClr val="1CEA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 flipV="1">
            <a:off x="7377161" y="4614376"/>
            <a:ext cx="10355" cy="357126"/>
          </a:xfrm>
          <a:prstGeom prst="line">
            <a:avLst/>
          </a:prstGeom>
          <a:ln w="28575">
            <a:solidFill>
              <a:srgbClr val="1CEA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2859722" y="3369076"/>
            <a:ext cx="2681056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1997476" y="3015449"/>
            <a:ext cx="3543302" cy="20714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5540778" y="3008553"/>
            <a:ext cx="0" cy="360523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2024109" y="2139518"/>
            <a:ext cx="2592" cy="886288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997476" y="2139518"/>
            <a:ext cx="904045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H="1">
            <a:off x="2892643" y="2123716"/>
            <a:ext cx="7583" cy="649077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>
            <a:off x="3769127" y="2123716"/>
            <a:ext cx="1788294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H="1">
            <a:off x="3790765" y="2772793"/>
            <a:ext cx="4447713" cy="0"/>
          </a:xfrm>
          <a:prstGeom prst="line">
            <a:avLst/>
          </a:prstGeom>
          <a:ln w="28575">
            <a:solidFill>
              <a:srgbClr val="EB1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 flipV="1">
            <a:off x="3790766" y="2417183"/>
            <a:ext cx="1766655" cy="31071"/>
          </a:xfrm>
          <a:prstGeom prst="line">
            <a:avLst/>
          </a:prstGeom>
          <a:ln w="28575">
            <a:solidFill>
              <a:srgbClr val="EB1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V="1">
            <a:off x="3790765" y="2386858"/>
            <a:ext cx="19237" cy="385935"/>
          </a:xfrm>
          <a:prstGeom prst="line">
            <a:avLst/>
          </a:prstGeom>
          <a:ln w="28575">
            <a:solidFill>
              <a:srgbClr val="EB1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V="1">
            <a:off x="9129944" y="3986074"/>
            <a:ext cx="0" cy="33735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9119589" y="3997910"/>
            <a:ext cx="912176" cy="1609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V="1">
            <a:off x="10031765" y="3648723"/>
            <a:ext cx="0" cy="33735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V="1">
            <a:off x="9129944" y="3662221"/>
            <a:ext cx="912176" cy="1609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V="1">
            <a:off x="9129944" y="3324870"/>
            <a:ext cx="0" cy="33735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V="1">
            <a:off x="9129944" y="3344752"/>
            <a:ext cx="912176" cy="1609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10024365" y="3008553"/>
            <a:ext cx="0" cy="33735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V="1">
            <a:off x="9129944" y="3054548"/>
            <a:ext cx="912176" cy="1609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V="1">
            <a:off x="9129944" y="2733291"/>
            <a:ext cx="0" cy="33735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V="1">
            <a:off x="9152670" y="2727859"/>
            <a:ext cx="912176" cy="1609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V="1">
            <a:off x="9155789" y="2088361"/>
            <a:ext cx="912176" cy="1609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10020666" y="2096408"/>
            <a:ext cx="3699" cy="62780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3769127" y="4323425"/>
            <a:ext cx="4469351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flipV="1">
            <a:off x="8236536" y="3648723"/>
            <a:ext cx="15996" cy="656948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6454066" y="3036163"/>
            <a:ext cx="1798466" cy="18385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7353299" y="3374143"/>
            <a:ext cx="901456" cy="1425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 flipH="1">
            <a:off x="7361347" y="3375568"/>
            <a:ext cx="12946" cy="290855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 flipH="1">
            <a:off x="8222578" y="3074410"/>
            <a:ext cx="12946" cy="290855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6454066" y="2123716"/>
            <a:ext cx="17755" cy="293467"/>
          </a:xfrm>
          <a:prstGeom prst="line">
            <a:avLst/>
          </a:prstGeom>
          <a:ln w="28575">
            <a:solidFill>
              <a:srgbClr val="CFE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6444364" y="2385789"/>
            <a:ext cx="937974" cy="14804"/>
          </a:xfrm>
          <a:prstGeom prst="line">
            <a:avLst/>
          </a:prstGeom>
          <a:ln w="28575">
            <a:solidFill>
              <a:srgbClr val="CFE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7382338" y="2071599"/>
            <a:ext cx="17755" cy="293467"/>
          </a:xfrm>
          <a:prstGeom prst="line">
            <a:avLst/>
          </a:prstGeom>
          <a:ln w="28575">
            <a:solidFill>
              <a:srgbClr val="CFE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>
            <a:off x="7400093" y="2086206"/>
            <a:ext cx="852439" cy="10202"/>
          </a:xfrm>
          <a:prstGeom prst="line">
            <a:avLst/>
          </a:prstGeom>
          <a:ln w="28575">
            <a:solidFill>
              <a:srgbClr val="CFE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>
            <a:off x="8227517" y="2099724"/>
            <a:ext cx="17755" cy="293467"/>
          </a:xfrm>
          <a:prstGeom prst="line">
            <a:avLst/>
          </a:prstGeom>
          <a:ln w="28575">
            <a:solidFill>
              <a:srgbClr val="CFE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>
            <a:off x="8273247" y="2416468"/>
            <a:ext cx="937974" cy="14804"/>
          </a:xfrm>
          <a:prstGeom prst="line">
            <a:avLst/>
          </a:prstGeom>
          <a:ln w="28575">
            <a:solidFill>
              <a:srgbClr val="CFE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292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03384" y="521434"/>
            <a:ext cx="103632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u-RU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РАУНД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703384" y="2026627"/>
            <a:ext cx="103632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НАЙДИ ЛИШНЕЕ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4AC8E7-E183-493F-ABA7-A21B72BF8C88}"/>
              </a:ext>
            </a:extLst>
          </p:cNvPr>
          <p:cNvSpPr txBox="1"/>
          <p:nvPr/>
        </p:nvSpPr>
        <p:spPr>
          <a:xfrm>
            <a:off x="6180842" y="5948313"/>
            <a:ext cx="5687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50" dirty="0">
                <a:ln w="19050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Время выполнения 2 минуты</a:t>
            </a:r>
          </a:p>
        </p:txBody>
      </p:sp>
      <p:pic>
        <p:nvPicPr>
          <p:cNvPr id="5" name="diskoteka-avariya-novyj-god-k-nam-mchitsya-mp3">
            <a:hlinkClick r:id="" action="ppaction://media"/>
            <a:extLst>
              <a:ext uri="{FF2B5EF4-FFF2-40B4-BE49-F238E27FC236}">
                <a16:creationId xmlns:a16="http://schemas.microsoft.com/office/drawing/2014/main" id="{4121331A-6208-420A-87DC-7204A612CB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96" end="56240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4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2926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kr.sh/i/281222/sUOvb3Zx.png?download=1&amp;name=%D0%A1%D0%BA%D1%80%D0%B8%D0%BD%D1%88%D0%BE%D1%82%2028-12-2022%2017:17: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146" y="1400590"/>
            <a:ext cx="9286875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множение 1"/>
          <p:cNvSpPr/>
          <p:nvPr/>
        </p:nvSpPr>
        <p:spPr>
          <a:xfrm>
            <a:off x="8655728" y="1509204"/>
            <a:ext cx="2166152" cy="914400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множение 3"/>
          <p:cNvSpPr/>
          <p:nvPr/>
        </p:nvSpPr>
        <p:spPr>
          <a:xfrm>
            <a:off x="8711090" y="4040819"/>
            <a:ext cx="2166152" cy="914400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множение 4"/>
          <p:cNvSpPr/>
          <p:nvPr/>
        </p:nvSpPr>
        <p:spPr>
          <a:xfrm>
            <a:off x="2229775" y="4866443"/>
            <a:ext cx="2166152" cy="914400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множение 5"/>
          <p:cNvSpPr/>
          <p:nvPr/>
        </p:nvSpPr>
        <p:spPr>
          <a:xfrm>
            <a:off x="2229775" y="3224628"/>
            <a:ext cx="2166152" cy="914400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множение 6"/>
          <p:cNvSpPr/>
          <p:nvPr/>
        </p:nvSpPr>
        <p:spPr>
          <a:xfrm>
            <a:off x="6595153" y="2310228"/>
            <a:ext cx="2166152" cy="914400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307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703384" y="521434"/>
            <a:ext cx="103632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  <a:r>
              <a:rPr lang="ru-RU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РАУНД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03384" y="2026627"/>
            <a:ext cx="103632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РЕБУСЫ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BC8A0F-CE9A-4086-891C-4C709CA7EBB7}"/>
              </a:ext>
            </a:extLst>
          </p:cNvPr>
          <p:cNvSpPr txBox="1"/>
          <p:nvPr/>
        </p:nvSpPr>
        <p:spPr>
          <a:xfrm>
            <a:off x="6180842" y="5948313"/>
            <a:ext cx="5687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50" dirty="0">
                <a:ln w="19050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Время выполнения 2 минуты</a:t>
            </a:r>
          </a:p>
        </p:txBody>
      </p:sp>
      <p:pic>
        <p:nvPicPr>
          <p:cNvPr id="6" name="bobby-helms-jingle-bell-rock-mp3">
            <a:hlinkClick r:id="" action="ppaction://media"/>
            <a:extLst>
              <a:ext uri="{FF2B5EF4-FFF2-40B4-BE49-F238E27FC236}">
                <a16:creationId xmlns:a16="http://schemas.microsoft.com/office/drawing/2014/main" id="{A0A091EB-9230-4313-8D90-BB56933363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586.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4637" y="6398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6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3">
            <a:extLst>
              <a:ext uri="{FF2B5EF4-FFF2-40B4-BE49-F238E27FC236}">
                <a16:creationId xmlns:a16="http://schemas.microsoft.com/office/drawing/2014/main" id="{96E17071-020A-41C9-89CA-37E04E810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82" y="527118"/>
            <a:ext cx="3810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napryazhenie">
            <a:extLst>
              <a:ext uri="{FF2B5EF4-FFF2-40B4-BE49-F238E27FC236}">
                <a16:creationId xmlns:a16="http://schemas.microsoft.com/office/drawing/2014/main" id="{38C680AF-FC7A-427B-9921-72AC3F15E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157" y="508265"/>
            <a:ext cx="4010526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CD8710-A963-4449-A751-09C7B377D0A5}"/>
              </a:ext>
            </a:extLst>
          </p:cNvPr>
          <p:cNvSpPr txBox="1"/>
          <p:nvPr/>
        </p:nvSpPr>
        <p:spPr>
          <a:xfrm>
            <a:off x="4569191" y="2193776"/>
            <a:ext cx="3053618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Ответ: напряжение</a:t>
            </a:r>
          </a:p>
        </p:txBody>
      </p:sp>
      <p:pic>
        <p:nvPicPr>
          <p:cNvPr id="6" name="Рисунок 5" descr="plotnost">
            <a:extLst>
              <a:ext uri="{FF2B5EF4-FFF2-40B4-BE49-F238E27FC236}">
                <a16:creationId xmlns:a16="http://schemas.microsoft.com/office/drawing/2014/main" id="{9C1ABCC4-DBBF-4239-BCDF-0D90F099C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820" y="517693"/>
            <a:ext cx="3727514" cy="15189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F00584-B368-4D0B-B1E6-E528C5FCC647}"/>
              </a:ext>
            </a:extLst>
          </p:cNvPr>
          <p:cNvSpPr txBox="1"/>
          <p:nvPr/>
        </p:nvSpPr>
        <p:spPr>
          <a:xfrm>
            <a:off x="8543768" y="2193773"/>
            <a:ext cx="3053618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Ответ: плотность</a:t>
            </a:r>
          </a:p>
        </p:txBody>
      </p:sp>
      <p:pic>
        <p:nvPicPr>
          <p:cNvPr id="8" name="Рисунок 7" descr="zaryad">
            <a:extLst>
              <a:ext uri="{FF2B5EF4-FFF2-40B4-BE49-F238E27FC236}">
                <a16:creationId xmlns:a16="http://schemas.microsoft.com/office/drawing/2014/main" id="{66DFD330-5800-44CA-A99C-DCBB26CEE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157" y="3250874"/>
            <a:ext cx="3810000" cy="18859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84080A-2FB9-442D-81C4-5E216EC9797F}"/>
              </a:ext>
            </a:extLst>
          </p:cNvPr>
          <p:cNvSpPr txBox="1"/>
          <p:nvPr/>
        </p:nvSpPr>
        <p:spPr>
          <a:xfrm>
            <a:off x="2579348" y="5268480"/>
            <a:ext cx="3053618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Ответ: заряд</a:t>
            </a:r>
          </a:p>
        </p:txBody>
      </p:sp>
      <p:pic>
        <p:nvPicPr>
          <p:cNvPr id="10" name="Рисунок 9" descr="temperatura">
            <a:extLst>
              <a:ext uri="{FF2B5EF4-FFF2-40B4-BE49-F238E27FC236}">
                <a16:creationId xmlns:a16="http://schemas.microsoft.com/office/drawing/2014/main" id="{D0BD95D0-7CCC-4D2F-8C12-D99A2ABC94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820" y="3250874"/>
            <a:ext cx="4034118" cy="188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9EA0AB-51C7-4CA3-AF50-BE3826903B82}"/>
              </a:ext>
            </a:extLst>
          </p:cNvPr>
          <p:cNvSpPr txBox="1"/>
          <p:nvPr/>
        </p:nvSpPr>
        <p:spPr>
          <a:xfrm>
            <a:off x="6680011" y="5268479"/>
            <a:ext cx="3053618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Ответ: температура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354303-3C51-4F8D-8F94-15A62E1F9C8A}"/>
              </a:ext>
            </a:extLst>
          </p:cNvPr>
          <p:cNvSpPr txBox="1"/>
          <p:nvPr/>
        </p:nvSpPr>
        <p:spPr>
          <a:xfrm>
            <a:off x="674348" y="2184886"/>
            <a:ext cx="3053618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Ответ: время</a:t>
            </a:r>
          </a:p>
        </p:txBody>
      </p:sp>
    </p:spTree>
    <p:extLst>
      <p:ext uri="{BB962C8B-B14F-4D97-AF65-F5344CB8AC3E}">
        <p14:creationId xmlns:p14="http://schemas.microsoft.com/office/powerpoint/2010/main" val="2006741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03384" y="521434"/>
            <a:ext cx="103632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</a:t>
            </a:r>
            <a:r>
              <a:rPr lang="ru-RU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РАУНД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703384" y="2026627"/>
            <a:ext cx="103632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ОБЩЕГО?</a:t>
            </a:r>
          </a:p>
        </p:txBody>
      </p:sp>
    </p:spTree>
    <p:extLst>
      <p:ext uri="{BB962C8B-B14F-4D97-AF65-F5344CB8AC3E}">
        <p14:creationId xmlns:p14="http://schemas.microsoft.com/office/powerpoint/2010/main" val="33742054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4DB799E4-F96F-4B8C-AD97-329DE4E9F44F}" vid="{3308FF20-5FC2-4D77-B0B3-BFE01AD90E4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191</TotalTime>
  <Words>124</Words>
  <Application>Microsoft Office PowerPoint</Application>
  <PresentationFormat>Широкоэкранный</PresentationFormat>
  <Paragraphs>32</Paragraphs>
  <Slides>16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Тема1</vt:lpstr>
      <vt:lpstr>Станция физическая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20 кабинет</dc:creator>
  <cp:lastModifiedBy>Елена Миронова</cp:lastModifiedBy>
  <cp:revision>22</cp:revision>
  <dcterms:created xsi:type="dcterms:W3CDTF">2022-12-28T12:01:11Z</dcterms:created>
  <dcterms:modified xsi:type="dcterms:W3CDTF">2022-12-28T15:41:14Z</dcterms:modified>
</cp:coreProperties>
</file>