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Урок русского языка.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69522" y="1929140"/>
            <a:ext cx="792088" cy="720080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05526" y="908720"/>
            <a:ext cx="756084" cy="648072"/>
          </a:xfrm>
          <a:prstGeom prst="smileyFac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69522" y="3034644"/>
            <a:ext cx="792088" cy="720080"/>
          </a:xfrm>
          <a:prstGeom prst="smileyFac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Кугаевские\Downloads\1676427408_gas-kvas-com-p-risunok-detskii-kollektiv-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9412"/>
            <a:ext cx="3312368" cy="295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Кугаевские\Downloads\thumbnailswww5596.50_8_tif_1000x1000-1000x1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1592">
            <a:off x="4823938" y="2973167"/>
            <a:ext cx="3088811" cy="308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20688"/>
            <a:ext cx="5464696" cy="338437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Задание выполнил(а) легко. Без ошибок.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Задание выполнил(а). Пришлось поразмышлять.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Задание не удалось выполнить без ошибок.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8316">
            <a:off x="5983629" y="4347273"/>
            <a:ext cx="1064518" cy="1064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3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Мозговой штурм.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340768"/>
            <a:ext cx="49685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b="1" u="sng" dirty="0" smtClean="0">
                <a:solidFill>
                  <a:srgbClr val="C00000"/>
                </a:solidFill>
              </a:rPr>
              <a:t>Прочитайте словосочетания: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рассказ </a:t>
            </a:r>
            <a:r>
              <a:rPr lang="ru-RU" sz="4000" b="1" dirty="0">
                <a:ea typeface="Calibri"/>
                <a:cs typeface="Times New Roman"/>
              </a:rPr>
              <a:t>об </a:t>
            </a:r>
            <a:r>
              <a:rPr lang="ru-RU" sz="4000" b="1" dirty="0" smtClean="0">
                <a:ea typeface="Calibri"/>
                <a:cs typeface="Times New Roman"/>
              </a:rPr>
              <a:t>осени</a:t>
            </a:r>
            <a:endParaRPr lang="ru-RU" sz="3400" b="1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дружный </a:t>
            </a:r>
            <a:r>
              <a:rPr lang="ru-RU" sz="4000" b="1" dirty="0">
                <a:ea typeface="Calibri"/>
                <a:cs typeface="Times New Roman"/>
              </a:rPr>
              <a:t>коллектив</a:t>
            </a:r>
            <a:endParaRPr lang="ru-RU" sz="3400" b="1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комбайн </a:t>
            </a:r>
            <a:r>
              <a:rPr lang="ru-RU" sz="4000" b="1" dirty="0">
                <a:ea typeface="Calibri"/>
                <a:cs typeface="Times New Roman"/>
              </a:rPr>
              <a:t>хлебороба</a:t>
            </a:r>
            <a:endParaRPr lang="ru-RU" sz="3400" b="1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багаж </a:t>
            </a:r>
            <a:r>
              <a:rPr lang="ru-RU" sz="4000" b="1" dirty="0">
                <a:ea typeface="Calibri"/>
                <a:cs typeface="Times New Roman"/>
              </a:rPr>
              <a:t>тяжёлый</a:t>
            </a:r>
            <a:endParaRPr lang="ru-RU" sz="3400" b="1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славный </a:t>
            </a:r>
            <a:r>
              <a:rPr lang="ru-RU" sz="4000" b="1" dirty="0">
                <a:ea typeface="Calibri"/>
                <a:cs typeface="Times New Roman"/>
              </a:rPr>
              <a:t>народ</a:t>
            </a:r>
            <a:endParaRPr lang="ru-RU" sz="3400" b="1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ea typeface="Calibri"/>
                <a:cs typeface="Times New Roman"/>
              </a:rPr>
              <a:t>столица </a:t>
            </a:r>
            <a:r>
              <a:rPr lang="ru-RU" sz="4000" b="1" dirty="0">
                <a:ea typeface="Calibri"/>
                <a:cs typeface="Times New Roman"/>
              </a:rPr>
              <a:t>России</a:t>
            </a:r>
            <a:endParaRPr lang="ru-RU" sz="3400" b="1" dirty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4000" b="1" dirty="0" smtClean="0">
                <a:ea typeface="Calibri"/>
                <a:cs typeface="Times New Roman"/>
              </a:rPr>
              <a:t>подземное </a:t>
            </a:r>
            <a:r>
              <a:rPr lang="ru-RU" sz="4000" b="1" dirty="0">
                <a:ea typeface="Calibri"/>
                <a:cs typeface="Times New Roman"/>
              </a:rPr>
              <a:t>метро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00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РАСПРЕДЕЛИ НА 3 ГРУППЫ.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66176" y="2246912"/>
            <a:ext cx="4826303" cy="822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Появилось в небе солнышко и стало рассылать свои прощальные лучи.</a:t>
            </a:r>
            <a:endParaRPr lang="ru-RU" dirty="0">
              <a:latin typeface="+mj-lt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4175688" y="4403446"/>
            <a:ext cx="4716791" cy="787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Из темной тучки пролился дождик.</a:t>
            </a:r>
            <a:endParaRPr lang="ru-RU" dirty="0">
              <a:latin typeface="+mj-lt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93130" y="2530620"/>
            <a:ext cx="3982559" cy="787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Низкие облака заволакивают небо.</a:t>
            </a:r>
            <a:endParaRPr lang="ru-RU" dirty="0">
              <a:latin typeface="+mj-lt"/>
            </a:endParaRPr>
          </a:p>
        </p:txBody>
      </p:sp>
      <p:sp>
        <p:nvSpPr>
          <p:cNvPr id="14" name="Текст 6"/>
          <p:cNvSpPr txBox="1">
            <a:spLocks/>
          </p:cNvSpPr>
          <p:nvPr/>
        </p:nvSpPr>
        <p:spPr>
          <a:xfrm>
            <a:off x="193130" y="3571416"/>
            <a:ext cx="4420061" cy="9377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Листья падают, и земля покрывается цветным ковром.</a:t>
            </a:r>
            <a:endParaRPr lang="ru-RU" dirty="0">
              <a:latin typeface="+mj-lt"/>
            </a:endParaRPr>
          </a:p>
        </p:txBody>
      </p:sp>
      <p:sp>
        <p:nvSpPr>
          <p:cNvPr id="15" name="Текст 6"/>
          <p:cNvSpPr txBox="1">
            <a:spLocks/>
          </p:cNvSpPr>
          <p:nvPr/>
        </p:nvSpPr>
        <p:spPr>
          <a:xfrm>
            <a:off x="193130" y="1700808"/>
            <a:ext cx="3982559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Улетают птицы.</a:t>
            </a:r>
            <a:endParaRPr lang="ru-RU" dirty="0">
              <a:latin typeface="+mj-lt"/>
            </a:endParaRPr>
          </a:p>
        </p:txBody>
      </p:sp>
      <p:sp>
        <p:nvSpPr>
          <p:cNvPr id="16" name="Текст 6"/>
          <p:cNvSpPr txBox="1">
            <a:spLocks/>
          </p:cNvSpPr>
          <p:nvPr/>
        </p:nvSpPr>
        <p:spPr>
          <a:xfrm>
            <a:off x="3995936" y="3229231"/>
            <a:ext cx="4896543" cy="3937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В парке хозяйничает ветер.</a:t>
            </a:r>
            <a:endParaRPr lang="ru-RU" dirty="0">
              <a:latin typeface="+mj-lt"/>
            </a:endParaRPr>
          </a:p>
        </p:txBody>
      </p:sp>
      <p:sp>
        <p:nvSpPr>
          <p:cNvPr id="17" name="Текст 6"/>
          <p:cNvSpPr txBox="1">
            <a:spLocks/>
          </p:cNvSpPr>
          <p:nvPr/>
        </p:nvSpPr>
        <p:spPr>
          <a:xfrm>
            <a:off x="193130" y="980728"/>
            <a:ext cx="3982561" cy="5881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</a:rPr>
              <a:t>Реже светит солнышко.</a:t>
            </a:r>
            <a:endParaRPr lang="ru-RU" dirty="0">
              <a:latin typeface="+mj-lt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4499992" y="3789040"/>
            <a:ext cx="4392487" cy="499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Спешит осень.</a:t>
            </a:r>
            <a:endParaRPr lang="ru-RU" dirty="0"/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3"/>
          </p:nvPr>
        </p:nvSpPr>
        <p:spPr>
          <a:xfrm>
            <a:off x="4045688" y="1124744"/>
            <a:ext cx="4846791" cy="9174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Листья кружатся и пестрым ковром украшают землю.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Распредели на 3 группы.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99418" y="5011665"/>
            <a:ext cx="4839809" cy="8220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Появилось в небе солнышко и стало рассылать свои прощальные лучи.</a:t>
            </a:r>
            <a:endParaRPr lang="ru-RU" dirty="0">
              <a:latin typeface="+mj-lt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5004046" y="4077072"/>
            <a:ext cx="3982561" cy="787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Из темной тучки пролился дождик.</a:t>
            </a:r>
            <a:endParaRPr lang="ru-RU" dirty="0">
              <a:latin typeface="+mj-lt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4990968" y="1987254"/>
            <a:ext cx="3982559" cy="787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Низкие облака заволакивают небо.</a:t>
            </a:r>
            <a:endParaRPr lang="ru-RU" dirty="0">
              <a:latin typeface="+mj-lt"/>
            </a:endParaRPr>
          </a:p>
        </p:txBody>
      </p:sp>
      <p:sp>
        <p:nvSpPr>
          <p:cNvPr id="14" name="Текст 6"/>
          <p:cNvSpPr txBox="1">
            <a:spLocks/>
          </p:cNvSpPr>
          <p:nvPr/>
        </p:nvSpPr>
        <p:spPr>
          <a:xfrm>
            <a:off x="65150" y="404664"/>
            <a:ext cx="8928992" cy="4688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latin typeface="+mj-lt"/>
                <a:ea typeface="Calibri"/>
                <a:cs typeface="Arial"/>
              </a:rPr>
              <a:t>Листья падают, и земля покрывается цветным ковром.</a:t>
            </a:r>
            <a:endParaRPr lang="ru-RU" sz="2800" dirty="0">
              <a:latin typeface="+mj-lt"/>
            </a:endParaRPr>
          </a:p>
        </p:txBody>
      </p:sp>
      <p:sp>
        <p:nvSpPr>
          <p:cNvPr id="15" name="Текст 6"/>
          <p:cNvSpPr txBox="1">
            <a:spLocks/>
          </p:cNvSpPr>
          <p:nvPr/>
        </p:nvSpPr>
        <p:spPr>
          <a:xfrm>
            <a:off x="584775" y="1988840"/>
            <a:ext cx="3191247" cy="4801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Улетают птицы.</a:t>
            </a:r>
            <a:endParaRPr lang="ru-RU" dirty="0">
              <a:latin typeface="+mj-lt"/>
            </a:endParaRPr>
          </a:p>
        </p:txBody>
      </p:sp>
      <p:sp>
        <p:nvSpPr>
          <p:cNvPr id="16" name="Текст 6"/>
          <p:cNvSpPr txBox="1">
            <a:spLocks/>
          </p:cNvSpPr>
          <p:nvPr/>
        </p:nvSpPr>
        <p:spPr>
          <a:xfrm>
            <a:off x="5017040" y="2924944"/>
            <a:ext cx="3956574" cy="393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+mj-lt"/>
                <a:ea typeface="Calibri"/>
                <a:cs typeface="Arial"/>
              </a:rPr>
              <a:t>В парке хозяйничает ветер.</a:t>
            </a:r>
            <a:endParaRPr lang="ru-RU" dirty="0">
              <a:latin typeface="+mj-lt"/>
            </a:endParaRPr>
          </a:p>
        </p:txBody>
      </p:sp>
      <p:sp>
        <p:nvSpPr>
          <p:cNvPr id="17" name="Текст 6"/>
          <p:cNvSpPr txBox="1">
            <a:spLocks/>
          </p:cNvSpPr>
          <p:nvPr/>
        </p:nvSpPr>
        <p:spPr>
          <a:xfrm>
            <a:off x="5004045" y="3501008"/>
            <a:ext cx="3982561" cy="4488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</a:rPr>
              <a:t>Реже светит солнышко.</a:t>
            </a:r>
            <a:endParaRPr lang="ru-RU" dirty="0">
              <a:latin typeface="+mj-lt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611560" y="2622417"/>
            <a:ext cx="3183625" cy="499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Спешит осень.</a:t>
            </a:r>
            <a:endParaRPr lang="ru-RU" dirty="0"/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3"/>
          </p:nvPr>
        </p:nvSpPr>
        <p:spPr>
          <a:xfrm>
            <a:off x="129991" y="3933056"/>
            <a:ext cx="4372164" cy="9174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Листья кружатся и пестрым ковром украшают землю.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35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Распредели на 3 группы.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160303" y="620688"/>
            <a:ext cx="4826303" cy="8220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Появилось в небе солнышко и стало рассылать свои прощальные лучи.</a:t>
            </a:r>
            <a:endParaRPr lang="ru-RU" dirty="0">
              <a:latin typeface="+mj-lt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3812693" y="3933056"/>
            <a:ext cx="4263904" cy="787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Из темной тучки пролился дождик.</a:t>
            </a:r>
            <a:endParaRPr lang="ru-RU" dirty="0">
              <a:latin typeface="+mj-lt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5004046" y="1955126"/>
            <a:ext cx="3982559" cy="787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Низкие облака заволакивают небо.</a:t>
            </a:r>
            <a:endParaRPr lang="ru-RU" dirty="0">
              <a:latin typeface="+mj-lt"/>
            </a:endParaRPr>
          </a:p>
        </p:txBody>
      </p:sp>
      <p:sp>
        <p:nvSpPr>
          <p:cNvPr id="14" name="Текст 6"/>
          <p:cNvSpPr txBox="1">
            <a:spLocks/>
          </p:cNvSpPr>
          <p:nvPr/>
        </p:nvSpPr>
        <p:spPr>
          <a:xfrm>
            <a:off x="179512" y="4869160"/>
            <a:ext cx="6120680" cy="9377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rgbClr val="C00000"/>
                </a:solidFill>
                <a:latin typeface="+mj-lt"/>
                <a:ea typeface="Calibri"/>
                <a:cs typeface="Arial"/>
              </a:rPr>
              <a:t>Листья падают, и земля покрывается цветным ковром.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Текст 6"/>
          <p:cNvSpPr txBox="1">
            <a:spLocks/>
          </p:cNvSpPr>
          <p:nvPr/>
        </p:nvSpPr>
        <p:spPr>
          <a:xfrm>
            <a:off x="107505" y="1196752"/>
            <a:ext cx="273630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  <a:ea typeface="Calibri"/>
                <a:cs typeface="Arial"/>
              </a:rPr>
              <a:t>Улетают птицы.</a:t>
            </a:r>
            <a:endParaRPr lang="ru-RU" dirty="0">
              <a:latin typeface="+mj-lt"/>
            </a:endParaRPr>
          </a:p>
        </p:txBody>
      </p:sp>
      <p:sp>
        <p:nvSpPr>
          <p:cNvPr id="16" name="Текст 6"/>
          <p:cNvSpPr txBox="1">
            <a:spLocks/>
          </p:cNvSpPr>
          <p:nvPr/>
        </p:nvSpPr>
        <p:spPr>
          <a:xfrm>
            <a:off x="3779912" y="2742538"/>
            <a:ext cx="3982561" cy="3937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+mj-lt"/>
                <a:ea typeface="Calibri"/>
                <a:cs typeface="Arial"/>
              </a:rPr>
              <a:t>В парке хозяйничает ветер.</a:t>
            </a:r>
            <a:endParaRPr lang="ru-RU" dirty="0">
              <a:latin typeface="+mj-lt"/>
            </a:endParaRPr>
          </a:p>
        </p:txBody>
      </p:sp>
      <p:sp>
        <p:nvSpPr>
          <p:cNvPr id="17" name="Текст 6"/>
          <p:cNvSpPr txBox="1">
            <a:spLocks/>
          </p:cNvSpPr>
          <p:nvPr/>
        </p:nvSpPr>
        <p:spPr>
          <a:xfrm>
            <a:off x="3635896" y="1460281"/>
            <a:ext cx="3600399" cy="507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+mj-lt"/>
              </a:rPr>
              <a:t>Реже светит солнышко.</a:t>
            </a:r>
            <a:endParaRPr lang="ru-RU" dirty="0">
              <a:latin typeface="+mj-lt"/>
            </a:endParaRPr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107506" y="2000021"/>
            <a:ext cx="2736304" cy="499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Спешит осень.</a:t>
            </a:r>
            <a:endParaRPr lang="ru-RU" dirty="0"/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3"/>
          </p:nvPr>
        </p:nvSpPr>
        <p:spPr>
          <a:xfrm>
            <a:off x="5004046" y="3136244"/>
            <a:ext cx="3982559" cy="8260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ea typeface="Calibri"/>
                <a:cs typeface="Arial"/>
              </a:rPr>
              <a:t>Листья кружатся и пестрым ковром украшают землю.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66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8280920" cy="22322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Осенью   </a:t>
            </a:r>
            <a:r>
              <a:rPr lang="ru-RU" sz="3200" dirty="0"/>
              <a:t>дожди </a:t>
            </a:r>
            <a:r>
              <a:rPr lang="ru-RU" sz="3200" dirty="0" smtClean="0"/>
              <a:t>  начали   моросить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всё </a:t>
            </a:r>
            <a:r>
              <a:rPr lang="ru-RU" sz="3200" dirty="0" smtClean="0"/>
              <a:t>  сильнее   и   грибники   отправились 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на </a:t>
            </a:r>
            <a:r>
              <a:rPr lang="ru-RU" sz="3200" dirty="0" smtClean="0"/>
              <a:t>  охоту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1560" y="1916832"/>
            <a:ext cx="813690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Деревья   </a:t>
            </a:r>
            <a:r>
              <a:rPr lang="ru-RU" sz="3200" dirty="0"/>
              <a:t>качаются </a:t>
            </a:r>
            <a:r>
              <a:rPr lang="ru-RU" sz="3200" dirty="0" smtClean="0"/>
              <a:t>   а    на     дорожках    </a:t>
            </a:r>
            <a:r>
              <a:rPr lang="ru-RU" sz="3200" dirty="0"/>
              <a:t>под </a:t>
            </a:r>
            <a:r>
              <a:rPr lang="ru-RU" sz="3200" dirty="0" smtClean="0"/>
              <a:t>  ногами     </a:t>
            </a:r>
            <a:r>
              <a:rPr lang="ru-RU" sz="3200" dirty="0"/>
              <a:t>шуршат </a:t>
            </a:r>
            <a:r>
              <a:rPr lang="ru-RU" sz="3200" dirty="0" smtClean="0"/>
              <a:t>    опавшие     листья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C:\Users\Кугаевские\Downloads\zapjatay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27" y="3068960"/>
            <a:ext cx="33591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Кугаевские\Downloads\zapjatay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1"/>
            <a:ext cx="299440" cy="38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968" y="4725144"/>
            <a:ext cx="633129" cy="81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25144"/>
            <a:ext cx="633129" cy="81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1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3032" y="2924944"/>
            <a:ext cx="506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4104" y="2594217"/>
            <a:ext cx="595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935" y="3113050"/>
            <a:ext cx="5132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з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8998" y="2280549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0773" y="2487040"/>
            <a:ext cx="593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б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7548" y="2100013"/>
            <a:ext cx="506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043" y="321216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0341" y="450912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9432" y="4759191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р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19790" y="2196497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41231" y="4509119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41499" y="2904383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7008474" y="1403130"/>
            <a:ext cx="456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9725" y="1710907"/>
            <a:ext cx="678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3792" y="1492338"/>
            <a:ext cx="497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1549" y="1843769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95479" y="2196497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л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7335" y="2528540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56456" y="2859432"/>
            <a:ext cx="631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д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0580" y="333701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ц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50474" y="3743528"/>
            <a:ext cx="732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ы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83367" y="4082916"/>
            <a:ext cx="486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!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94136" y="4876793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7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261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русского языка.</vt:lpstr>
      <vt:lpstr>Презентация PowerPoint</vt:lpstr>
      <vt:lpstr>Мозговой штурм.</vt:lpstr>
      <vt:lpstr>РАСПРЕДЕЛИ НА 3 ГРУППЫ.</vt:lpstr>
      <vt:lpstr>Распредели на 3 группы.</vt:lpstr>
      <vt:lpstr>Распредели на 3 группы.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Кугаевские</dc:creator>
  <cp:lastModifiedBy>Кугаевские</cp:lastModifiedBy>
  <cp:revision>15</cp:revision>
  <dcterms:created xsi:type="dcterms:W3CDTF">2023-10-17T15:18:35Z</dcterms:created>
  <dcterms:modified xsi:type="dcterms:W3CDTF">2023-11-01T07:12:39Z</dcterms:modified>
</cp:coreProperties>
</file>