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99355-FE8A-43F1-B9DE-9252085F2ADF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17813-B69C-443F-97D6-B903E331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8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Zj4fePc7NE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772400" cy="136207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500687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013176"/>
            <a:ext cx="4680520" cy="1362075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5500687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3600400" cy="2232248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6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97152"/>
            <a:ext cx="6131024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787208" cy="762099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Кузнец всем ремеслам отец!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077072"/>
            <a:ext cx="2130568" cy="21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403648" y="2924944"/>
            <a:ext cx="5915000" cy="1038101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https://youtu.be/Zj4fePc7NE4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013176"/>
            <a:ext cx="4680520" cy="1362075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5500687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3600400" cy="2232248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5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772400" cy="136207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88640"/>
            <a:ext cx="5500687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"/>
          <p:cNvSpPr>
            <a:spLocks noGrp="1"/>
          </p:cNvSpPr>
          <p:nvPr>
            <p:ph type="body" idx="1"/>
          </p:nvPr>
        </p:nvSpPr>
        <p:spPr>
          <a:xfrm>
            <a:off x="2339752" y="1628800"/>
            <a:ext cx="3600400" cy="2232248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Итоги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1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013176"/>
            <a:ext cx="4680520" cy="1362075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4" y="548680"/>
            <a:ext cx="5500687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139952" y="1556792"/>
            <a:ext cx="3312368" cy="1481956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?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7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013176"/>
            <a:ext cx="4680520" cy="1362075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500687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896544" cy="2448272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4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013176"/>
            <a:ext cx="4680520" cy="1362075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«Золотой шар»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угаевские\Downloads\png-clipart-gold-gold-ball-free-purple-blu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" b="99888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500687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3600400" cy="2232248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6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00785" cy="22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Кугаевские\Downloads\косар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152"/>
            <a:ext cx="4752528" cy="65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5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7386"/>
            <a:ext cx="2300785" cy="22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Кугаевские\Downloads\1461331204_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29" y="260648"/>
            <a:ext cx="501233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5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6501643" cy="551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300785" cy="22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69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3826768" cy="7920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1. Коробейник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300785" cy="22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47664" y="1628800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2</a:t>
            </a:r>
            <a:r>
              <a:rPr lang="ru-RU" sz="4400" b="1" dirty="0" smtClean="0"/>
              <a:t>. Ямщик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5157192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5</a:t>
            </a:r>
            <a:r>
              <a:rPr lang="ru-RU" sz="4400" b="1" dirty="0" smtClean="0"/>
              <a:t>. Бондарь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91680" y="3789040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4</a:t>
            </a:r>
            <a:r>
              <a:rPr lang="ru-RU" sz="4400" b="1" dirty="0" smtClean="0"/>
              <a:t>. Ложкарь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016203" y="2708920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3</a:t>
            </a:r>
            <a:r>
              <a:rPr lang="ru-RU" sz="4400" b="1" dirty="0" smtClean="0"/>
              <a:t>. Косарь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5981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589" y="835102"/>
            <a:ext cx="3826768" cy="7920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1. Коробейник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3305"/>
            <a:ext cx="2300785" cy="22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11143" y="2116318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2</a:t>
            </a:r>
            <a:r>
              <a:rPr lang="ru-RU" sz="4400" b="1" dirty="0" smtClean="0"/>
              <a:t>. Ямщик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5661248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5</a:t>
            </a:r>
            <a:r>
              <a:rPr lang="ru-RU" sz="4400" b="1" dirty="0" smtClean="0"/>
              <a:t>. Бондарь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14843" y="4365105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4</a:t>
            </a:r>
            <a:r>
              <a:rPr lang="ru-RU" sz="4400" b="1" dirty="0" smtClean="0"/>
              <a:t>. Ложкарь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02863" y="3284984"/>
            <a:ext cx="3826768" cy="792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dirty="0"/>
              <a:t>3</a:t>
            </a:r>
            <a:r>
              <a:rPr lang="ru-RU" sz="4400" b="1" dirty="0" smtClean="0"/>
              <a:t>. Косарь</a:t>
            </a:r>
          </a:p>
          <a:p>
            <a:pPr marL="0" indent="0">
              <a:buFont typeface="Arial" pitchFamily="34" charset="0"/>
              <a:buNone/>
            </a:pPr>
            <a:endParaRPr lang="ru-RU" sz="4400" dirty="0"/>
          </a:p>
        </p:txBody>
      </p:sp>
      <p:pic>
        <p:nvPicPr>
          <p:cNvPr id="10" name="Picture 3" descr="C:\Users\Кугаевские\Downloads\косар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62" y="2099837"/>
            <a:ext cx="1440160" cy="19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Кугаевские\Downloads\1461331204_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186502"/>
            <a:ext cx="1440162" cy="18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5173768"/>
            <a:ext cx="1915287" cy="162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Кугаевские\Downloads\к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77" y="177965"/>
            <a:ext cx="1117247" cy="16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угаевские\Downloads\20120405132645_008_en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26" y="1930566"/>
            <a:ext cx="1847610" cy="116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93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Игра: «Золотой шар»</vt:lpstr>
      <vt:lpstr>Игра: «Золотой шар»</vt:lpstr>
      <vt:lpstr>Игра: «Золотой шар»</vt:lpstr>
      <vt:lpstr>Игра: «Золотой шар»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Игра: «Золотой шар»</vt:lpstr>
      <vt:lpstr>Игра: «Золотой шар»</vt:lpstr>
      <vt:lpstr>Игра: «Золотой шар»</vt:lpstr>
      <vt:lpstr>Игра: «Золотой шар»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Игра: «Золотой шар»</dc:title>
  <dc:creator>Кугаевские</dc:creator>
  <cp:lastModifiedBy>Кугаевские</cp:lastModifiedBy>
  <cp:revision>4</cp:revision>
  <cp:lastPrinted>2022-03-23T18:53:25Z</cp:lastPrinted>
  <dcterms:created xsi:type="dcterms:W3CDTF">2022-03-23T18:20:13Z</dcterms:created>
  <dcterms:modified xsi:type="dcterms:W3CDTF">2022-08-03T17:06:31Z</dcterms:modified>
</cp:coreProperties>
</file>