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7" r:id="rId16"/>
    <p:sldId id="271" r:id="rId17"/>
    <p:sldId id="276" r:id="rId18"/>
    <p:sldId id="274" r:id="rId19"/>
    <p:sldId id="273" r:id="rId20"/>
    <p:sldId id="278" r:id="rId21"/>
    <p:sldId id="275" r:id="rId22"/>
    <p:sldId id="279" r:id="rId23"/>
    <p:sldId id="280" r:id="rId24"/>
    <p:sldId id="281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71231A-D6CC-45B8-9827-3F8AC3534E1C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051E6F-DD99-41D3-B4F7-CF30DE99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A409CD-208E-4BEA-AF8D-B3C6031BFD37}" type="datetimeFigureOut">
              <a:rPr lang="ru-RU"/>
              <a:pPr>
                <a:defRPr/>
              </a:pPr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ABD411-07A2-40B8-B802-E9928034B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800200"/>
          </a:xfrm>
        </p:spPr>
        <p:txBody>
          <a:bodyPr/>
          <a:lstStyle/>
          <a:p>
            <a:r>
              <a:rPr lang="en-US" sz="8800" b="1" dirty="0" err="1" smtClean="0">
                <a:solidFill>
                  <a:srgbClr val="00B0F0"/>
                </a:solidFill>
              </a:rPr>
              <a:t>Wie</a:t>
            </a:r>
            <a:r>
              <a:rPr lang="en-US" sz="8800" b="1" dirty="0" smtClean="0">
                <a:solidFill>
                  <a:srgbClr val="00B0F0"/>
                </a:solidFill>
              </a:rPr>
              <a:t> </a:t>
            </a:r>
            <a:r>
              <a:rPr lang="en-US" sz="8800" b="1" dirty="0" err="1" smtClean="0">
                <a:solidFill>
                  <a:srgbClr val="00B0F0"/>
                </a:solidFill>
              </a:rPr>
              <a:t>geht</a:t>
            </a:r>
            <a:r>
              <a:rPr lang="en-US" sz="8800" b="1" dirty="0" smtClean="0">
                <a:solidFill>
                  <a:srgbClr val="00B0F0"/>
                </a:solidFill>
              </a:rPr>
              <a:t> </a:t>
            </a:r>
            <a:r>
              <a:rPr lang="en-US" sz="8800" b="1" dirty="0" err="1" smtClean="0">
                <a:solidFill>
                  <a:srgbClr val="00B0F0"/>
                </a:solidFill>
              </a:rPr>
              <a:t>es</a:t>
            </a:r>
            <a:r>
              <a:rPr lang="en-US" sz="8800" b="1" dirty="0" smtClean="0">
                <a:solidFill>
                  <a:srgbClr val="00B0F0"/>
                </a:solidFill>
              </a:rPr>
              <a:t> dir?</a:t>
            </a:r>
            <a:endParaRPr lang="ru-RU" sz="8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645024"/>
            <a:ext cx="8229600" cy="218884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C00000"/>
                </a:solidFill>
              </a:rPr>
              <a:t>Danke</a:t>
            </a:r>
            <a:r>
              <a:rPr lang="en-US" sz="4400" b="1" dirty="0" smtClean="0">
                <a:solidFill>
                  <a:srgbClr val="C00000"/>
                </a:solidFill>
              </a:rPr>
              <a:t>, super!</a:t>
            </a:r>
          </a:p>
          <a:p>
            <a:pPr algn="ctr">
              <a:buNone/>
            </a:pPr>
            <a:r>
              <a:rPr lang="en-US" sz="4400" b="1" dirty="0" err="1" smtClean="0">
                <a:solidFill>
                  <a:srgbClr val="7030A0"/>
                </a:solidFill>
              </a:rPr>
              <a:t>Nicht</a:t>
            </a:r>
            <a:r>
              <a:rPr lang="en-US" sz="4400" b="1" dirty="0" smtClean="0">
                <a:solidFill>
                  <a:srgbClr val="7030A0"/>
                </a:solidFill>
              </a:rPr>
              <a:t> so gut(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180d0bed0b6d0b4d0b5d181d182d0b2d0b5d0bdd181d0bad0b8d0b9-d0b2d0b5d0bdd0bed0ba-d0b0d0b4d0b2d0b5d0bdd182-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2704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1610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8640"/>
          <a:ext cx="8208912" cy="6157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104456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Winter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зима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Weihnachten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рождество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Neujahr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новый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Nikolaustag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 святого Николауса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feiern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праздновать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Fest (e)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праздник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Schneeman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снеговик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Scheeflocke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снежинка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Tannenbaum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ёлка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schmücken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украшать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Schlitten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санки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die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Rodelbahn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Schneeballschlacht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spielen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играть в снежки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Geschenk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(e)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подарок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Knabe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(e)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мальчик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das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Mädchen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девочка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wüschen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желать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de-DE" sz="3600" b="1" dirty="0" smtClean="0">
                <a:solidFill>
                  <a:srgbClr val="FF0000"/>
                </a:solidFill>
              </a:rPr>
              <a:t>Schneemann, Schneemann, kalter Mann!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Hat eine rote Nase dran,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Schwarze Augen, schwarzen Mund.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Du bist dick und kugelrund!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Kommt der liebe Sonnenschein,</a:t>
            </a:r>
            <a:br>
              <a:rPr lang="de-DE" sz="3600" b="1" dirty="0" smtClean="0">
                <a:solidFill>
                  <a:srgbClr val="FF0000"/>
                </a:solidFill>
              </a:rPr>
            </a:br>
            <a:r>
              <a:rPr lang="de-DE" sz="3600" b="1" dirty="0" smtClean="0">
                <a:solidFill>
                  <a:srgbClr val="FF0000"/>
                </a:solidFill>
              </a:rPr>
              <a:t>Wirst du bald geschmolzen sein!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544616"/>
          </a:xfrm>
        </p:spPr>
        <p:txBody>
          <a:bodyPr/>
          <a:lstStyle/>
          <a:p>
            <a:pPr algn="ctr">
              <a:buNone/>
            </a:pPr>
            <a:r>
              <a:rPr lang="de-DE" b="1" dirty="0" smtClean="0"/>
              <a:t>Winterfeste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r>
              <a:rPr lang="de-DE" sz="2800" dirty="0" smtClean="0"/>
              <a:t>Im </a:t>
            </a:r>
            <a:r>
              <a:rPr lang="de-DE" sz="2800" dirty="0" smtClean="0">
                <a:solidFill>
                  <a:srgbClr val="FF0000"/>
                </a:solidFill>
              </a:rPr>
              <a:t>Winter</a:t>
            </a:r>
            <a:r>
              <a:rPr lang="de-DE" sz="2800" dirty="0" smtClean="0"/>
              <a:t> feiern wir viele Feste. Die </a:t>
            </a:r>
            <a:r>
              <a:rPr lang="de-DE" sz="2800" dirty="0" smtClean="0">
                <a:solidFill>
                  <a:srgbClr val="FF0000"/>
                </a:solidFill>
              </a:rPr>
              <a:t>Feste</a:t>
            </a:r>
            <a:r>
              <a:rPr lang="de-DE" sz="2800" dirty="0" smtClean="0"/>
              <a:t> sind sehr lustig und schön. Das sind: der Nikolaustag, das </a:t>
            </a:r>
            <a:r>
              <a:rPr lang="de-DE" sz="2800" dirty="0" smtClean="0">
                <a:solidFill>
                  <a:srgbClr val="FF0000"/>
                </a:solidFill>
              </a:rPr>
              <a:t>Weihnachten</a:t>
            </a:r>
            <a:r>
              <a:rPr lang="ru-RU" sz="2800" dirty="0" smtClean="0"/>
              <a:t> </a:t>
            </a:r>
            <a:r>
              <a:rPr lang="de-DE" sz="2800" dirty="0" smtClean="0"/>
              <a:t> und das </a:t>
            </a:r>
            <a:r>
              <a:rPr lang="de-DE" sz="2800" dirty="0" smtClean="0">
                <a:solidFill>
                  <a:srgbClr val="FF0000"/>
                </a:solidFill>
              </a:rPr>
              <a:t>Neujahr</a:t>
            </a:r>
            <a:r>
              <a:rPr lang="de-DE" sz="2800" dirty="0" smtClean="0"/>
              <a:t>.</a:t>
            </a:r>
            <a:endParaRPr lang="ru-RU" sz="2800" dirty="0" smtClean="0"/>
          </a:p>
          <a:p>
            <a:pPr>
              <a:buNone/>
            </a:pPr>
            <a:r>
              <a:rPr lang="de-DE" sz="2800" dirty="0" smtClean="0"/>
              <a:t>Nikolaus kommt in der Nacht und bringt den Kindern viele </a:t>
            </a:r>
            <a:r>
              <a:rPr lang="de-DE" sz="2800" dirty="0" smtClean="0">
                <a:solidFill>
                  <a:srgbClr val="FF0000"/>
                </a:solidFill>
              </a:rPr>
              <a:t>Geschenke</a:t>
            </a:r>
            <a:r>
              <a:rPr lang="de-DE" sz="2800" dirty="0" smtClean="0"/>
              <a:t> oder eine Rute. Am Morgen finden die fleißigen Kinder Bonbons, Spielzeuge, Mandarine und Bücher. Faule </a:t>
            </a:r>
            <a:r>
              <a:rPr lang="de-DE" sz="2800" dirty="0" smtClean="0">
                <a:solidFill>
                  <a:srgbClr val="FF0000"/>
                </a:solidFill>
              </a:rPr>
              <a:t>Kinder</a:t>
            </a:r>
            <a:r>
              <a:rPr lang="de-DE" sz="2800" dirty="0" smtClean="0"/>
              <a:t> bekommen keine Geschenke.</a:t>
            </a:r>
            <a:endParaRPr lang="ru-RU" sz="2800" dirty="0" smtClean="0"/>
          </a:p>
          <a:p>
            <a:pPr>
              <a:buNone/>
            </a:pPr>
            <a:r>
              <a:rPr lang="de-DE" sz="2800" dirty="0" smtClean="0"/>
              <a:t>Zum </a:t>
            </a:r>
            <a:r>
              <a:rPr lang="de-DE" sz="2800" dirty="0" smtClean="0">
                <a:solidFill>
                  <a:srgbClr val="FF0000"/>
                </a:solidFill>
              </a:rPr>
              <a:t>Neujahr</a:t>
            </a:r>
            <a:r>
              <a:rPr lang="de-DE" sz="2800" dirty="0" smtClean="0"/>
              <a:t> schmückt die Familie einen </a:t>
            </a:r>
            <a:r>
              <a:rPr lang="de-DE" sz="2800" dirty="0" smtClean="0">
                <a:solidFill>
                  <a:srgbClr val="FF0000"/>
                </a:solidFill>
              </a:rPr>
              <a:t>Tannenbaum</a:t>
            </a:r>
            <a:r>
              <a:rPr lang="de-DE" sz="2800" dirty="0" smtClean="0"/>
              <a:t>. Die Kinder spielen und singen lustige Lieder. </a:t>
            </a:r>
            <a:endParaRPr lang="ru-RU" sz="2800" dirty="0" smtClean="0"/>
          </a:p>
          <a:p>
            <a:pPr>
              <a:buNone/>
            </a:pPr>
            <a:r>
              <a:rPr lang="de-DE" sz="2800" dirty="0" smtClean="0"/>
              <a:t>Allen gefallen Winterfeste.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t="-5000" r="-1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/>
          <a:lstStyle/>
          <a:p>
            <a:pPr algn="ctr">
              <a:buNone/>
            </a:pPr>
            <a:r>
              <a:rPr lang="de-DE" sz="4400" dirty="0" smtClean="0">
                <a:solidFill>
                  <a:srgbClr val="7030A0"/>
                </a:solidFill>
              </a:rPr>
              <a:t>Kling, Glöckchen, </a:t>
            </a:r>
            <a:r>
              <a:rPr lang="de-DE" sz="4400" dirty="0" err="1" smtClean="0">
                <a:solidFill>
                  <a:srgbClr val="7030A0"/>
                </a:solidFill>
              </a:rPr>
              <a:t>Klingelingeling</a:t>
            </a:r>
            <a:r>
              <a:rPr lang="de-DE" sz="4400" dirty="0" smtClean="0">
                <a:solidFill>
                  <a:srgbClr val="7030A0"/>
                </a:solidFill>
              </a:rPr>
              <a:t>,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Kling, Glöckchen Kling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err="1" smtClean="0">
                <a:solidFill>
                  <a:srgbClr val="7030A0"/>
                </a:solidFill>
              </a:rPr>
              <a:t>Laßt</a:t>
            </a:r>
            <a:r>
              <a:rPr lang="de-DE" sz="4400" dirty="0" smtClean="0">
                <a:solidFill>
                  <a:srgbClr val="7030A0"/>
                </a:solidFill>
              </a:rPr>
              <a:t> mich ein ihr Kinder,</a:t>
            </a:r>
            <a:r>
              <a:rPr lang="de-DE" sz="4400" smtClean="0">
                <a:solidFill>
                  <a:srgbClr val="7030A0"/>
                </a:solidFill>
              </a:rPr>
              <a:t/>
            </a:r>
            <a:br>
              <a:rPr lang="de-DE" sz="4400" smtClean="0">
                <a:solidFill>
                  <a:srgbClr val="7030A0"/>
                </a:solidFill>
              </a:rPr>
            </a:br>
            <a:r>
              <a:rPr lang="de-DE" sz="4400" smtClean="0">
                <a:solidFill>
                  <a:srgbClr val="7030A0"/>
                </a:solidFill>
              </a:rPr>
              <a:t>ist </a:t>
            </a:r>
            <a:r>
              <a:rPr lang="de-DE" sz="4400" dirty="0" smtClean="0">
                <a:solidFill>
                  <a:srgbClr val="7030A0"/>
                </a:solidFill>
              </a:rPr>
              <a:t>so kalt der Winter,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öffnet mir die Türen,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lasst mich nicht erfrieren!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Kling, Glöckchen, </a:t>
            </a:r>
            <a:r>
              <a:rPr lang="de-DE" sz="4400" dirty="0" err="1" smtClean="0">
                <a:solidFill>
                  <a:srgbClr val="7030A0"/>
                </a:solidFill>
              </a:rPr>
              <a:t>Klingelingeling</a:t>
            </a:r>
            <a:r>
              <a:rPr lang="de-DE" sz="4400" dirty="0" smtClean="0">
                <a:solidFill>
                  <a:srgbClr val="7030A0"/>
                </a:solidFill>
              </a:rPr>
              <a:t/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Kling, Glöckchen Kling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Гузель\Desktop\e25cfa90f04351958216f97e3efdabe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476672"/>
            <a:ext cx="550834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Adventskalender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9bbed4bfcaae2f66d4ad1b015d9cd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77686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/>
          <a:lstStyle/>
          <a:p>
            <a:pPr algn="ctr">
              <a:buNone/>
            </a:pPr>
            <a:r>
              <a:rPr lang="de-DE" sz="4400" dirty="0" smtClean="0">
                <a:solidFill>
                  <a:srgbClr val="7030A0"/>
                </a:solidFill>
              </a:rPr>
              <a:t>Kling, Glöckchen, </a:t>
            </a:r>
            <a:r>
              <a:rPr lang="de-DE" sz="4400" dirty="0" err="1" smtClean="0">
                <a:solidFill>
                  <a:srgbClr val="7030A0"/>
                </a:solidFill>
              </a:rPr>
              <a:t>Klingelingeling</a:t>
            </a:r>
            <a:r>
              <a:rPr lang="de-DE" sz="4400" dirty="0" smtClean="0">
                <a:solidFill>
                  <a:srgbClr val="7030A0"/>
                </a:solidFill>
              </a:rPr>
              <a:t>,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Kling, Glöckchen Kling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err="1" smtClean="0">
                <a:solidFill>
                  <a:srgbClr val="7030A0"/>
                </a:solidFill>
              </a:rPr>
              <a:t>Laßt</a:t>
            </a:r>
            <a:r>
              <a:rPr lang="de-DE" sz="4400" dirty="0" smtClean="0">
                <a:solidFill>
                  <a:srgbClr val="7030A0"/>
                </a:solidFill>
              </a:rPr>
              <a:t> mich ein ihr Kinder,</a:t>
            </a:r>
            <a:r>
              <a:rPr lang="de-DE" sz="4400" smtClean="0">
                <a:solidFill>
                  <a:srgbClr val="7030A0"/>
                </a:solidFill>
              </a:rPr>
              <a:t/>
            </a:r>
            <a:br>
              <a:rPr lang="de-DE" sz="4400" smtClean="0">
                <a:solidFill>
                  <a:srgbClr val="7030A0"/>
                </a:solidFill>
              </a:rPr>
            </a:br>
            <a:r>
              <a:rPr lang="de-DE" sz="4400" smtClean="0">
                <a:solidFill>
                  <a:srgbClr val="7030A0"/>
                </a:solidFill>
              </a:rPr>
              <a:t>ist </a:t>
            </a:r>
            <a:r>
              <a:rPr lang="de-DE" sz="4400" dirty="0" smtClean="0">
                <a:solidFill>
                  <a:srgbClr val="7030A0"/>
                </a:solidFill>
              </a:rPr>
              <a:t>so kalt der Winter,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öffnet mir die Türen,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lasst mich nicht erfrieren!</a:t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Kling, Glöckchen, </a:t>
            </a:r>
            <a:r>
              <a:rPr lang="de-DE" sz="4400" dirty="0" err="1" smtClean="0">
                <a:solidFill>
                  <a:srgbClr val="7030A0"/>
                </a:solidFill>
              </a:rPr>
              <a:t>Klingelingeling</a:t>
            </a:r>
            <a:r>
              <a:rPr lang="de-DE" sz="4400" dirty="0" smtClean="0">
                <a:solidFill>
                  <a:srgbClr val="7030A0"/>
                </a:solidFill>
              </a:rPr>
              <a:t/>
            </a:r>
            <a:br>
              <a:rPr lang="de-DE" sz="4400" dirty="0" smtClean="0">
                <a:solidFill>
                  <a:srgbClr val="7030A0"/>
                </a:solidFill>
              </a:rPr>
            </a:br>
            <a:r>
              <a:rPr lang="de-DE" sz="4400" dirty="0" smtClean="0">
                <a:solidFill>
                  <a:srgbClr val="7030A0"/>
                </a:solidFill>
              </a:rPr>
              <a:t>Kling, Glöckchen Kling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de-DE" sz="2400" dirty="0" smtClean="0"/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Danke</a:t>
            </a:r>
            <a:r>
              <a:rPr lang="en-US" sz="4000" b="1" dirty="0" smtClean="0">
                <a:solidFill>
                  <a:srgbClr val="FF0000"/>
                </a:solidFill>
              </a:rPr>
              <a:t>, super!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урок был интересным и занимательным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и я многое узнал(а) сегодня)</a:t>
            </a: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</a:rPr>
              <a:t>Nicht</a:t>
            </a:r>
            <a:r>
              <a:rPr lang="en-US" sz="4000" b="1" dirty="0" smtClean="0">
                <a:solidFill>
                  <a:srgbClr val="0070C0"/>
                </a:solidFill>
              </a:rPr>
              <a:t> so gut.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Мне было </a:t>
            </a:r>
            <a:r>
              <a:rPr lang="ru-RU" b="1" smtClean="0">
                <a:solidFill>
                  <a:srgbClr val="00B050"/>
                </a:solidFill>
              </a:rPr>
              <a:t>не </a:t>
            </a:r>
            <a:r>
              <a:rPr lang="ru-RU" b="1" smtClean="0">
                <a:solidFill>
                  <a:srgbClr val="00B050"/>
                </a:solidFill>
              </a:rPr>
              <a:t>интересно</a:t>
            </a:r>
            <a:r>
              <a:rPr lang="en-US" b="1" smtClean="0">
                <a:solidFill>
                  <a:srgbClr val="00B050"/>
                </a:solidFill>
              </a:rPr>
              <a:t>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48680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F0"/>
                </a:solidFill>
              </a:rPr>
              <a:t>Wie</a:t>
            </a:r>
            <a:r>
              <a:rPr lang="en-US" sz="6600" b="1" dirty="0" smtClean="0">
                <a:solidFill>
                  <a:srgbClr val="00B0F0"/>
                </a:solidFill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</a:rPr>
              <a:t>geht</a:t>
            </a:r>
            <a:r>
              <a:rPr lang="en-US" sz="6600" b="1" dirty="0" smtClean="0">
                <a:solidFill>
                  <a:srgbClr val="00B0F0"/>
                </a:solidFill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</a:rPr>
              <a:t>es</a:t>
            </a:r>
            <a:r>
              <a:rPr lang="en-US" sz="6600" b="1" dirty="0" smtClean="0">
                <a:solidFill>
                  <a:srgbClr val="00B0F0"/>
                </a:solidFill>
              </a:rPr>
              <a:t> dir</a:t>
            </a:r>
            <a:r>
              <a:rPr lang="ru-RU" sz="6600" b="1" dirty="0" smtClean="0">
                <a:solidFill>
                  <a:srgbClr val="00B0F0"/>
                </a:solidFill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</a:rPr>
              <a:t>jetzt</a:t>
            </a:r>
            <a:r>
              <a:rPr lang="en-US" sz="6600" b="1" dirty="0" smtClean="0">
                <a:solidFill>
                  <a:srgbClr val="00B0F0"/>
                </a:solidFill>
              </a:rPr>
              <a:t>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52" cy="4392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  <a:gridCol w="636071"/>
              </a:tblGrid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4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</a:t>
                      </a:r>
                      <a:endParaRPr lang="ru-RU" sz="2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  <a:tr h="732081">
                <a:tc grid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ru-RU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47">
  <a:themeElements>
    <a:clrScheme name="Другая 1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4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Тема147</Template>
  <TotalTime>172</TotalTime>
  <Words>341</Words>
  <Application>Microsoft Office PowerPoint</Application>
  <PresentationFormat>Экран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Тема147</vt:lpstr>
      <vt:lpstr>Тема142</vt:lpstr>
      <vt:lpstr>Wie geht es dir?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Adventskalender</vt:lpstr>
      <vt:lpstr>Adventskalender</vt:lpstr>
      <vt:lpstr>Слайд 13</vt:lpstr>
      <vt:lpstr>Adventskalender</vt:lpstr>
      <vt:lpstr>Слайд 15</vt:lpstr>
      <vt:lpstr>Adventskalender</vt:lpstr>
      <vt:lpstr>Слайд 17</vt:lpstr>
      <vt:lpstr>Adventskalender</vt:lpstr>
      <vt:lpstr>Слайд 19</vt:lpstr>
      <vt:lpstr>Adventskalender</vt:lpstr>
      <vt:lpstr>Слайд 21</vt:lpstr>
      <vt:lpstr>Adventskalender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geht es dir?</dc:title>
  <dc:creator>Гузель</dc:creator>
  <cp:lastModifiedBy>Гузель</cp:lastModifiedBy>
  <cp:revision>19</cp:revision>
  <dcterms:created xsi:type="dcterms:W3CDTF">2019-12-18T17:11:14Z</dcterms:created>
  <dcterms:modified xsi:type="dcterms:W3CDTF">2020-09-20T07:35:38Z</dcterms:modified>
</cp:coreProperties>
</file>