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3" r:id="rId4"/>
    <p:sldId id="264" r:id="rId5"/>
    <p:sldId id="257" r:id="rId6"/>
    <p:sldId id="258" r:id="rId7"/>
    <p:sldId id="259" r:id="rId8"/>
    <p:sldId id="260" r:id="rId9"/>
    <p:sldId id="261" r:id="rId10"/>
    <p:sldId id="262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FEAC-EA7A-465A-98C4-31F50D77A159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C883-FF0F-492B-BE51-8EFF3B432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348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FEAC-EA7A-465A-98C4-31F50D77A159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C883-FF0F-492B-BE51-8EFF3B432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73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FEAC-EA7A-465A-98C4-31F50D77A159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C883-FF0F-492B-BE51-8EFF3B432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96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FEAC-EA7A-465A-98C4-31F50D77A159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C883-FF0F-492B-BE51-8EFF3B432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832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FEAC-EA7A-465A-98C4-31F50D77A159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C883-FF0F-492B-BE51-8EFF3B432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118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FEAC-EA7A-465A-98C4-31F50D77A159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C883-FF0F-492B-BE51-8EFF3B432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35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FEAC-EA7A-465A-98C4-31F50D77A159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C883-FF0F-492B-BE51-8EFF3B432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982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FEAC-EA7A-465A-98C4-31F50D77A159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C883-FF0F-492B-BE51-8EFF3B432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478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FEAC-EA7A-465A-98C4-31F50D77A159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C883-FF0F-492B-BE51-8EFF3B432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703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FEAC-EA7A-465A-98C4-31F50D77A159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C883-FF0F-492B-BE51-8EFF3B432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08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FEAC-EA7A-465A-98C4-31F50D77A159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C883-FF0F-492B-BE51-8EFF3B432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80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FFEAC-EA7A-465A-98C4-31F50D77A159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AC883-FF0F-492B-BE51-8EFF3B432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86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4719" y="234888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СОЗДАНИЕ ФОНТАНА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15608" y="3573016"/>
            <a:ext cx="3528392" cy="1752600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Автор</a:t>
            </a:r>
            <a:r>
              <a:rPr lang="ru-RU" sz="1800" dirty="0">
                <a:solidFill>
                  <a:schemeClr val="tx1"/>
                </a:solidFill>
              </a:rPr>
              <a:t>: </a:t>
            </a:r>
          </a:p>
          <a:p>
            <a:pPr algn="l"/>
            <a:r>
              <a:rPr lang="ru-RU" sz="1800" dirty="0" err="1">
                <a:solidFill>
                  <a:schemeClr val="tx1"/>
                </a:solidFill>
              </a:rPr>
              <a:t>Киргинцев</a:t>
            </a:r>
            <a:r>
              <a:rPr lang="ru-RU" sz="1800" dirty="0">
                <a:solidFill>
                  <a:schemeClr val="tx1"/>
                </a:solidFill>
              </a:rPr>
              <a:t> Николай Сергеевич,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МАОУ СОШ №13 г. Тобольска 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ученик 3 А класса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Научный </a:t>
            </a:r>
            <a:r>
              <a:rPr lang="ru-RU" sz="1800" dirty="0">
                <a:solidFill>
                  <a:schemeClr val="tx1"/>
                </a:solidFill>
              </a:rPr>
              <a:t>руководитель: 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Коновалова Полина Сергеевна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учитель начальных классов 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МАОУ СОШ №13 г. Тобольска 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56139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Муниципальное общеобразовательное учреждение</a:t>
            </a:r>
          </a:p>
          <a:p>
            <a:pPr algn="ctr"/>
            <a:r>
              <a:rPr lang="ru-RU" dirty="0"/>
              <a:t>«Средняя общеобразовательная школа №13 города Тобольска»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28571" y="1124744"/>
            <a:ext cx="6552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Школьная научно-практическая конференция «Первые шаги»</a:t>
            </a:r>
          </a:p>
          <a:p>
            <a:pPr algn="ctr"/>
            <a:r>
              <a:rPr lang="ru-RU" dirty="0"/>
              <a:t> </a:t>
            </a:r>
          </a:p>
          <a:p>
            <a:pPr algn="ctr"/>
            <a:r>
              <a:rPr lang="ru-RU" dirty="0"/>
              <a:t> </a:t>
            </a:r>
          </a:p>
          <a:p>
            <a:pPr algn="ctr"/>
            <a:r>
              <a:rPr lang="ru-RU" dirty="0"/>
              <a:t>Исследовательская работа </a:t>
            </a:r>
          </a:p>
        </p:txBody>
      </p:sp>
    </p:spTree>
    <p:extLst>
      <p:ext uri="{BB962C8B-B14F-4D97-AF65-F5344CB8AC3E}">
        <p14:creationId xmlns:p14="http://schemas.microsoft.com/office/powerpoint/2010/main" val="422692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t="28839" r="44868" b="29451"/>
          <a:stretch/>
        </p:blipFill>
        <p:spPr bwMode="auto">
          <a:xfrm>
            <a:off x="1403648" y="1268760"/>
            <a:ext cx="6531861" cy="398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08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Для изготовления фонтана нам понадобились: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гибкая трубка для аквариумов</a:t>
            </a:r>
          </a:p>
          <a:p>
            <a:pPr lvl="0"/>
            <a:r>
              <a:rPr lang="ru-RU" dirty="0"/>
              <a:t>капельница</a:t>
            </a:r>
          </a:p>
          <a:p>
            <a:pPr lvl="0"/>
            <a:r>
              <a:rPr lang="ru-RU" dirty="0"/>
              <a:t>пластиковая бутылка</a:t>
            </a:r>
          </a:p>
          <a:p>
            <a:pPr lvl="0"/>
            <a:r>
              <a:rPr lang="ru-RU" dirty="0"/>
              <a:t>ножницы</a:t>
            </a:r>
          </a:p>
          <a:p>
            <a:pPr lvl="0"/>
            <a:r>
              <a:rPr lang="ru-RU" dirty="0"/>
              <a:t>герметик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C:\Users\Семья\Desktop\20191218_10164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6"/>
          <a:stretch/>
        </p:blipFill>
        <p:spPr bwMode="auto">
          <a:xfrm>
            <a:off x="3563888" y="3356992"/>
            <a:ext cx="5605284" cy="3475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992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20880" cy="594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30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34" y="227687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1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8"/>
          <a:stretch/>
        </p:blipFill>
        <p:spPr bwMode="auto">
          <a:xfrm>
            <a:off x="285750" y="1341643"/>
            <a:ext cx="8572500" cy="458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s://tobolsk.info/images/stories/novosti/2012/06/2297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54"/>
          <a:stretch/>
        </p:blipFill>
        <p:spPr bwMode="auto">
          <a:xfrm>
            <a:off x="1714500" y="1052736"/>
            <a:ext cx="5715000" cy="366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t.depositphotos.com/1876851/1602/i/950/depositphotos_16028825-stock-photo-robinson-crusoe-and-friday-monum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67" y="1104356"/>
            <a:ext cx="7444865" cy="513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4.photo.2gis.com/images/geo/97/13651536383011964_05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27" y="658788"/>
            <a:ext cx="7935546" cy="527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85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Цель: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/>
              <a:t>создание модели фонтана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Задачи исследования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изучить историю создания фонтанов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выяснить физические основы создания фонтана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изготовить фонтан своими руками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9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472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Предмет исследования</a:t>
            </a:r>
            <a:r>
              <a:rPr lang="ru-RU" dirty="0"/>
              <a:t>: фонтан.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Объект исследования</a:t>
            </a:r>
            <a:r>
              <a:rPr lang="ru-RU" dirty="0"/>
              <a:t>: процесс создания фонтана.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Методы исследования</a:t>
            </a:r>
            <a:r>
              <a:rPr lang="ru-RU" b="1" dirty="0"/>
              <a:t>:</a:t>
            </a:r>
            <a:r>
              <a:rPr lang="ru-RU" dirty="0"/>
              <a:t> </a:t>
            </a:r>
            <a:endParaRPr lang="ru-RU" dirty="0" smtClean="0"/>
          </a:p>
          <a:p>
            <a:pPr marL="1076325" indent="-176213"/>
            <a:r>
              <a:rPr lang="ru-RU" dirty="0" smtClean="0"/>
              <a:t>научный эксперимент</a:t>
            </a:r>
          </a:p>
          <a:p>
            <a:pPr marL="1076325" indent="-176213"/>
            <a:r>
              <a:rPr lang="ru-RU" dirty="0" smtClean="0"/>
              <a:t>анализ литературы</a:t>
            </a:r>
          </a:p>
          <a:p>
            <a:pPr marL="1076325" indent="-176213"/>
            <a:r>
              <a:rPr lang="ru-RU" dirty="0" smtClean="0"/>
              <a:t>наблюдение</a:t>
            </a: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Практическая значимость</a:t>
            </a:r>
            <a:r>
              <a:rPr lang="ru-RU" dirty="0"/>
              <a:t>. Может быть использован в дальнейшем, как декоративный элемент интерьера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02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w-fountains.com/wp-content/uploads/2015/06/-%D1%84%D0%BE%D0%BD%D1%82%D0%B0%D0%BD%D1%8B.41-e14340333154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86" y="764704"/>
            <a:ext cx="825691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44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2.goodfon.ru/original/1920x1408/7/8b/rim-italiya-panteon-font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67623" cy="598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64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3888432" cy="585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https://cdn.pixabay.com/photo/2012/03/01/00/34/fountain-19707_12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80728"/>
            <a:ext cx="5277634" cy="39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29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146223" cy="543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83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ederslik.edu.az/books/290/assets/pic/84/birlesmis-qab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08920"/>
            <a:ext cx="5954386" cy="396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Закон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сообщающихся сосудов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i="1" dirty="0"/>
              <a:t>в сообщающихся сосудах любой формы и сечения поверхности однородной жидкости устанавливаются на одном уровне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05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128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СОЗДАНИЕ ФОНТАНА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Закон сообщающихся сосудов</vt:lpstr>
      <vt:lpstr>Презентация PowerPoint</vt:lpstr>
      <vt:lpstr>Для изготовления фонтана нам понадобились: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Семья</dc:creator>
  <cp:lastModifiedBy>Семья</cp:lastModifiedBy>
  <cp:revision>5</cp:revision>
  <dcterms:created xsi:type="dcterms:W3CDTF">2019-12-23T19:50:27Z</dcterms:created>
  <dcterms:modified xsi:type="dcterms:W3CDTF">2020-01-13T19:23:03Z</dcterms:modified>
</cp:coreProperties>
</file>