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8" r:id="rId5"/>
    <p:sldId id="270" r:id="rId6"/>
    <p:sldId id="271" r:id="rId7"/>
    <p:sldId id="273" r:id="rId8"/>
    <p:sldId id="274" r:id="rId9"/>
    <p:sldId id="279" r:id="rId10"/>
    <p:sldId id="280" r:id="rId11"/>
    <p:sldId id="281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0" autoAdjust="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291" y="650239"/>
            <a:ext cx="722741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5580" y="992581"/>
            <a:ext cx="617474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5503" y="2871291"/>
            <a:ext cx="79529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82;&#1086;&#1085;&#1089;&#1090;&#1088;&#1091;&#1080;&#1088;&#1086;&#1074;&#1072;&#1085;&#1080;&#1077;.ppsx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1040_Sborka_karuseli.pd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8555" y="2103120"/>
            <a:ext cx="7866888" cy="1565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863" y="1859279"/>
            <a:ext cx="8542020" cy="2378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448945">
              <a:lnSpc>
                <a:spcPct val="100000"/>
              </a:lnSpc>
              <a:spcBef>
                <a:spcPts val="340"/>
              </a:spcBef>
            </a:pPr>
            <a:r>
              <a:rPr sz="86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МАШИНА</a:t>
            </a:r>
            <a:r>
              <a:rPr sz="8600" b="1" spc="-6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86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endParaRPr sz="8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27403" y="3634740"/>
            <a:ext cx="6489192" cy="2071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62936" y="3894277"/>
            <a:ext cx="48164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30" dirty="0">
                <a:solidFill>
                  <a:srgbClr val="C00000"/>
                </a:solidFill>
                <a:latin typeface="Arial"/>
                <a:cs typeface="Arial"/>
              </a:rPr>
              <a:t>что </a:t>
            </a:r>
            <a:r>
              <a:rPr sz="7200" spc="-85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7200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200" spc="-5" dirty="0">
                <a:solidFill>
                  <a:srgbClr val="C00000"/>
                </a:solidFill>
                <a:latin typeface="Arial"/>
                <a:cs typeface="Arial"/>
              </a:rPr>
              <a:t>???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конструирование.</a:t>
            </a:r>
            <a:r>
              <a:rPr lang="en-US" dirty="0" err="1" smtClean="0">
                <a:hlinkClick r:id="rId2" action="ppaction://hlinkpres?slideindex=1&amp;slidetitle="/>
              </a:rPr>
              <a:t>ppsx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1040_Sborka_karuseli.pdf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52400"/>
            <a:ext cx="4692130" cy="2638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/>
          <p:nvPr/>
        </p:nvSpPr>
        <p:spPr>
          <a:xfrm>
            <a:off x="5257800" y="228600"/>
            <a:ext cx="3454971" cy="2209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2971800" y="1905000"/>
            <a:ext cx="2334310" cy="2372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304800" y="3733800"/>
            <a:ext cx="3657600" cy="2897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4495800" y="3276600"/>
            <a:ext cx="4171490" cy="3449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1813" y="2430272"/>
            <a:ext cx="2402205" cy="0"/>
          </a:xfrm>
          <a:custGeom>
            <a:avLst/>
            <a:gdLst/>
            <a:ahLst/>
            <a:cxnLst/>
            <a:rect l="l" t="t" r="r" b="b"/>
            <a:pathLst>
              <a:path w="2402204">
                <a:moveTo>
                  <a:pt x="0" y="0"/>
                </a:moveTo>
                <a:lnTo>
                  <a:pt x="2401773" y="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9444" y="1712467"/>
            <a:ext cx="752030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627380" indent="-381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Машина </a:t>
            </a:r>
            <a:r>
              <a:rPr sz="4800" dirty="0">
                <a:solidFill>
                  <a:srgbClr val="FF0000"/>
                </a:solidFill>
                <a:latin typeface="Times New Roman"/>
                <a:cs typeface="Times New Roman"/>
              </a:rPr>
              <a:t>–устройство  </a:t>
            </a:r>
            <a:r>
              <a:rPr sz="4800" spc="-15" dirty="0">
                <a:solidFill>
                  <a:srgbClr val="FF0000"/>
                </a:solidFill>
                <a:latin typeface="Times New Roman"/>
                <a:cs typeface="Times New Roman"/>
              </a:rPr>
              <a:t>предназначенное </a:t>
            </a:r>
            <a:r>
              <a:rPr sz="4800" dirty="0">
                <a:solidFill>
                  <a:srgbClr val="FF0000"/>
                </a:solidFill>
                <a:latin typeface="Times New Roman"/>
                <a:cs typeface="Times New Roman"/>
              </a:rPr>
              <a:t>для  </a:t>
            </a:r>
            <a:r>
              <a:rPr sz="4800" spc="-15" dirty="0">
                <a:solidFill>
                  <a:srgbClr val="FF0000"/>
                </a:solidFill>
                <a:latin typeface="Times New Roman"/>
                <a:cs typeface="Times New Roman"/>
              </a:rPr>
              <a:t>облегчения </a:t>
            </a:r>
            <a:r>
              <a:rPr sz="4800" spc="-25" dirty="0">
                <a:solidFill>
                  <a:srgbClr val="FF0000"/>
                </a:solidFill>
                <a:latin typeface="Times New Roman"/>
                <a:cs typeface="Times New Roman"/>
              </a:rPr>
              <a:t>физического</a:t>
            </a:r>
            <a:r>
              <a:rPr sz="4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endParaRPr sz="4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4800" spc="-20" dirty="0">
                <a:solidFill>
                  <a:srgbClr val="FF0000"/>
                </a:solidFill>
                <a:latin typeface="Times New Roman"/>
                <a:cs typeface="Times New Roman"/>
              </a:rPr>
              <a:t>умственного </a:t>
            </a:r>
            <a:r>
              <a:rPr sz="4800" spc="-65" dirty="0">
                <a:solidFill>
                  <a:srgbClr val="FF0000"/>
                </a:solidFill>
                <a:latin typeface="Times New Roman"/>
                <a:cs typeface="Times New Roman"/>
              </a:rPr>
              <a:t>труда</a:t>
            </a:r>
            <a:r>
              <a:rPr sz="4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spc="-10" dirty="0">
                <a:solidFill>
                  <a:srgbClr val="FF0000"/>
                </a:solidFill>
                <a:latin typeface="Times New Roman"/>
                <a:cs typeface="Times New Roman"/>
              </a:rPr>
              <a:t>человека.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1916" y="1961388"/>
            <a:ext cx="7223759" cy="1540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2791" y="1844039"/>
            <a:ext cx="7391400" cy="193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9591" y="1988820"/>
            <a:ext cx="7128763" cy="1446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6800" y="1447800"/>
            <a:ext cx="7038136" cy="3318984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152525" marR="466090" indent="-670560">
              <a:lnSpc>
                <a:spcPts val="5190"/>
              </a:lnSpc>
              <a:spcBef>
                <a:spcPts val="459"/>
              </a:spcBef>
              <a:tabLst>
                <a:tab pos="3776345" algn="l"/>
              </a:tabLst>
            </a:pPr>
            <a:r>
              <a:rPr lang="ru-RU" sz="2800" b="1" dirty="0" smtClean="0">
                <a:solidFill>
                  <a:srgbClr val="FFFF00"/>
                </a:solidFill>
              </a:rPr>
              <a:t>Узнать что такое устройства и механизмы и попытаться самостоятельно сконструировать машину которой можно управлять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6204" y="740663"/>
            <a:ext cx="3503676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7895" y="653795"/>
            <a:ext cx="3941063" cy="1045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3829" y="764768"/>
            <a:ext cx="3409188" cy="646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03829" y="764768"/>
            <a:ext cx="3409315" cy="646430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3600" b="1" spc="-15" dirty="0">
                <a:solidFill>
                  <a:srgbClr val="FFC000"/>
                </a:solidFill>
                <a:latin typeface="Times New Roman"/>
                <a:cs typeface="Times New Roman"/>
              </a:rPr>
              <a:t>ЦЕЛЬ</a:t>
            </a:r>
            <a:r>
              <a:rPr sz="3600" b="1" spc="-5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УРОКА: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8555" y="2103120"/>
            <a:ext cx="7866888" cy="1565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0975" y="1859279"/>
            <a:ext cx="7487411" cy="2378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963930">
              <a:lnSpc>
                <a:spcPct val="100000"/>
              </a:lnSpc>
              <a:spcBef>
                <a:spcPts val="85"/>
              </a:spcBef>
            </a:pPr>
            <a:r>
              <a:rPr sz="8600" spc="-290" dirty="0">
                <a:solidFill>
                  <a:srgbClr val="00AF50"/>
                </a:solidFill>
                <a:latin typeface="Arial"/>
                <a:cs typeface="Arial"/>
              </a:rPr>
              <a:t>Механизм</a:t>
            </a:r>
            <a:r>
              <a:rPr sz="8600" spc="-50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8600" spc="-2660" dirty="0">
                <a:solidFill>
                  <a:srgbClr val="00AF50"/>
                </a:solidFill>
                <a:latin typeface="Arial"/>
                <a:cs typeface="Arial"/>
              </a:rPr>
              <a:t>…</a:t>
            </a:r>
            <a:endParaRPr sz="8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24355" y="3858767"/>
            <a:ext cx="6495288" cy="1847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4395" y="3633215"/>
            <a:ext cx="6108191" cy="2005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  <a:ln w="9525">
            <a:solidFill>
              <a:srgbClr val="F6924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864869">
              <a:lnSpc>
                <a:spcPct val="100000"/>
              </a:lnSpc>
              <a:spcBef>
                <a:spcPts val="165"/>
              </a:spcBef>
            </a:pPr>
            <a:r>
              <a:rPr sz="7200" spc="-30" dirty="0">
                <a:solidFill>
                  <a:srgbClr val="77923B"/>
                </a:solidFill>
                <a:latin typeface="Arial"/>
                <a:cs typeface="Arial"/>
              </a:rPr>
              <a:t>Что</a:t>
            </a:r>
            <a:r>
              <a:rPr sz="7200" spc="-25" dirty="0">
                <a:solidFill>
                  <a:srgbClr val="77923B"/>
                </a:solidFill>
                <a:latin typeface="Arial"/>
                <a:cs typeface="Arial"/>
              </a:rPr>
              <a:t> </a:t>
            </a:r>
            <a:r>
              <a:rPr sz="7200" spc="-45" dirty="0">
                <a:solidFill>
                  <a:srgbClr val="77923B"/>
                </a:solidFill>
                <a:latin typeface="Arial"/>
                <a:cs typeface="Arial"/>
              </a:rPr>
              <a:t>это???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9391" y="478358"/>
            <a:ext cx="72091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1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Механизм</a:t>
            </a:r>
            <a:r>
              <a:rPr sz="44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4400" spc="-30" dirty="0">
                <a:latin typeface="Times New Roman"/>
                <a:cs typeface="Times New Roman"/>
              </a:rPr>
              <a:t>передачи</a:t>
            </a:r>
            <a:r>
              <a:rPr sz="4400" spc="-10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движения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701" y="2675077"/>
            <a:ext cx="319214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Цилиндрич</a:t>
            </a:r>
            <a:r>
              <a:rPr sz="3200" b="1" spc="3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3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ая  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прямозубая  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передача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650" y="2133473"/>
            <a:ext cx="3744976" cy="2735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3746" y="794384"/>
            <a:ext cx="72059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1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Механизм</a:t>
            </a:r>
            <a:r>
              <a:rPr sz="44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4400" spc="-30" dirty="0">
                <a:latin typeface="Times New Roman"/>
                <a:cs typeface="Times New Roman"/>
              </a:rPr>
              <a:t>передачи</a:t>
            </a:r>
            <a:r>
              <a:rPr sz="4400" spc="-90" dirty="0">
                <a:latin typeface="Times New Roman"/>
                <a:cs typeface="Times New Roman"/>
              </a:rPr>
              <a:t> </a:t>
            </a:r>
            <a:r>
              <a:rPr sz="4400" spc="-10" dirty="0">
                <a:latin typeface="Times New Roman"/>
                <a:cs typeface="Times New Roman"/>
              </a:rPr>
              <a:t>движения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9859" y="3015488"/>
            <a:ext cx="3298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  <a:latin typeface="Times New Roman"/>
                <a:cs typeface="Times New Roman"/>
              </a:rPr>
              <a:t>Цепная</a:t>
            </a:r>
            <a:r>
              <a:rPr sz="36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C00000"/>
                </a:solidFill>
                <a:latin typeface="Times New Roman"/>
                <a:cs typeface="Times New Roman"/>
              </a:rPr>
              <a:t>передача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2500" y="1844801"/>
            <a:ext cx="4215130" cy="3161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3746" y="650239"/>
            <a:ext cx="72059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1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Механизм</a:t>
            </a:r>
            <a:r>
              <a:rPr sz="44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4400" spc="-30" dirty="0">
                <a:latin typeface="Times New Roman"/>
                <a:cs typeface="Times New Roman"/>
              </a:rPr>
              <a:t>передачи</a:t>
            </a:r>
            <a:r>
              <a:rPr sz="4400" spc="-90" dirty="0">
                <a:latin typeface="Times New Roman"/>
                <a:cs typeface="Times New Roman"/>
              </a:rPr>
              <a:t> </a:t>
            </a:r>
            <a:r>
              <a:rPr sz="4400" spc="-10" dirty="0">
                <a:latin typeface="Times New Roman"/>
                <a:cs typeface="Times New Roman"/>
              </a:rPr>
              <a:t>движения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71209" y="2545525"/>
            <a:ext cx="1873885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20000"/>
              </a:lnSpc>
              <a:spcBef>
                <a:spcPts val="100"/>
              </a:spcBef>
            </a:pPr>
            <a:r>
              <a:rPr sz="3600" spc="-50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3600" dirty="0">
                <a:solidFill>
                  <a:srgbClr val="C00000"/>
                </a:solidFill>
                <a:latin typeface="Times New Roman"/>
                <a:cs typeface="Times New Roman"/>
              </a:rPr>
              <a:t>еменная  </a:t>
            </a:r>
            <a:r>
              <a:rPr sz="3600" spc="-30" dirty="0">
                <a:solidFill>
                  <a:srgbClr val="C00000"/>
                </a:solidFill>
                <a:latin typeface="Times New Roman"/>
                <a:cs typeface="Times New Roman"/>
              </a:rPr>
              <a:t>передача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582" y="1988820"/>
            <a:ext cx="4547235" cy="3509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40" dirty="0">
                <a:latin typeface="Times New Roman"/>
                <a:cs typeface="Times New Roman"/>
              </a:rPr>
              <a:t>Механизм</a:t>
            </a:r>
            <a:r>
              <a:rPr b="1" spc="-65" dirty="0">
                <a:latin typeface="Times New Roman"/>
                <a:cs typeface="Times New Roman"/>
              </a:rPr>
              <a:t> </a:t>
            </a:r>
            <a:r>
              <a:rPr dirty="0"/>
              <a:t>–устройство</a:t>
            </a:r>
          </a:p>
        </p:txBody>
      </p:sp>
      <p:sp>
        <p:nvSpPr>
          <p:cNvPr id="3" name="object 3"/>
          <p:cNvSpPr/>
          <p:nvPr/>
        </p:nvSpPr>
        <p:spPr>
          <a:xfrm>
            <a:off x="1477899" y="1710689"/>
            <a:ext cx="2781300" cy="0"/>
          </a:xfrm>
          <a:custGeom>
            <a:avLst/>
            <a:gdLst/>
            <a:ahLst/>
            <a:cxnLst/>
            <a:rect l="l" t="t" r="r" b="b"/>
            <a:pathLst>
              <a:path w="2781300">
                <a:moveTo>
                  <a:pt x="0" y="0"/>
                </a:moveTo>
                <a:lnTo>
                  <a:pt x="2781300" y="0"/>
                </a:lnTo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5580" y="1724405"/>
            <a:ext cx="62998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68270" algn="l"/>
              </a:tabLst>
            </a:pPr>
            <a:r>
              <a:rPr sz="4800" dirty="0">
                <a:solidFill>
                  <a:srgbClr val="C00000"/>
                </a:solidFill>
                <a:latin typeface="Times New Roman"/>
                <a:cs typeface="Times New Roman"/>
              </a:rPr>
              <a:t>для </a:t>
            </a:r>
            <a:r>
              <a:rPr sz="4800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преобразования</a:t>
            </a:r>
            <a:r>
              <a:rPr sz="4800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800" spc="-5" dirty="0">
                <a:solidFill>
                  <a:srgbClr val="C00000"/>
                </a:solidFill>
                <a:latin typeface="Times New Roman"/>
                <a:cs typeface="Times New Roman"/>
              </a:rPr>
              <a:t>или  </a:t>
            </a:r>
            <a:r>
              <a:rPr sz="4800" spc="-35" dirty="0">
                <a:solidFill>
                  <a:srgbClr val="C00000"/>
                </a:solidFill>
                <a:latin typeface="Times New Roman"/>
                <a:cs typeface="Times New Roman"/>
              </a:rPr>
              <a:t>передачи	</a:t>
            </a:r>
            <a:r>
              <a:rPr sz="4800" spc="-10" dirty="0">
                <a:solidFill>
                  <a:srgbClr val="C00000"/>
                </a:solidFill>
                <a:latin typeface="Times New Roman"/>
                <a:cs typeface="Times New Roman"/>
              </a:rPr>
              <a:t>движения.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555" y="3649967"/>
            <a:ext cx="3024378" cy="302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2045" y="3237737"/>
            <a:ext cx="3600450" cy="3620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68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Механизм –устройство</vt:lpstr>
      <vt:lpstr>конструирование.ppsx</vt:lpstr>
      <vt:lpstr>1040_Sborka_karuseli.pdf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МЕХАНИЧЕСКИЕ ПЕРЕДАЧИ</dc:title>
  <dc:creator>VAIO</dc:creator>
  <cp:lastModifiedBy>Наталья</cp:lastModifiedBy>
  <cp:revision>6</cp:revision>
  <dcterms:created xsi:type="dcterms:W3CDTF">2018-02-02T14:24:29Z</dcterms:created>
  <dcterms:modified xsi:type="dcterms:W3CDTF">2018-02-04T07:24:16Z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2018-02-02T00:00:00Z</vt:filetime>
  </property>
</Properties>
</file>