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9066C2-4ECA-4A42-AFBE-DF5BE3C90BB3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2ED162B-FC07-44A4-A824-E232DCE676C6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3">
                  <a:lumMod val="50000"/>
                </a:schemeClr>
              </a:solidFill>
            </a:rPr>
            <a:t>Умственная самостоятельность учащихся</a:t>
          </a:r>
          <a:endParaRPr lang="ru-RU" sz="2800" dirty="0">
            <a:solidFill>
              <a:schemeClr val="accent3">
                <a:lumMod val="50000"/>
              </a:schemeClr>
            </a:solidFill>
          </a:endParaRPr>
        </a:p>
      </dgm:t>
    </dgm:pt>
    <dgm:pt modelId="{C0111576-DF44-4384-BF18-DC6D34A926FF}" type="parTrans" cxnId="{E019C1DC-A0FE-4964-AA26-ED1F0425E990}">
      <dgm:prSet/>
      <dgm:spPr/>
      <dgm:t>
        <a:bodyPr/>
        <a:lstStyle/>
        <a:p>
          <a:endParaRPr lang="ru-RU"/>
        </a:p>
      </dgm:t>
    </dgm:pt>
    <dgm:pt modelId="{C57CC23D-7C57-4ADF-B7B0-8864028568D2}" type="sibTrans" cxnId="{E019C1DC-A0FE-4964-AA26-ED1F0425E990}">
      <dgm:prSet/>
      <dgm:spPr/>
      <dgm:t>
        <a:bodyPr/>
        <a:lstStyle/>
        <a:p>
          <a:endParaRPr lang="ru-RU"/>
        </a:p>
      </dgm:t>
    </dgm:pt>
    <dgm:pt modelId="{E6AD7A79-35A0-472E-B6EB-2786257C6A5E}">
      <dgm:prSet phldrT="[Текст]" phldr="1"/>
      <dgm:spPr/>
      <dgm:t>
        <a:bodyPr/>
        <a:lstStyle/>
        <a:p>
          <a:endParaRPr lang="ru-RU"/>
        </a:p>
      </dgm:t>
    </dgm:pt>
    <dgm:pt modelId="{47E75A2D-B777-40EC-BCA3-80C92A6460A7}" type="parTrans" cxnId="{6DA998CF-9DF3-43AF-8EC9-2873254C223E}">
      <dgm:prSet/>
      <dgm:spPr/>
      <dgm:t>
        <a:bodyPr/>
        <a:lstStyle/>
        <a:p>
          <a:endParaRPr lang="ru-RU"/>
        </a:p>
      </dgm:t>
    </dgm:pt>
    <dgm:pt modelId="{8CF5D06F-C21B-4061-9224-DB13D026397B}" type="sibTrans" cxnId="{6DA998CF-9DF3-43AF-8EC9-2873254C223E}">
      <dgm:prSet/>
      <dgm:spPr/>
      <dgm:t>
        <a:bodyPr/>
        <a:lstStyle/>
        <a:p>
          <a:endParaRPr lang="ru-RU"/>
        </a:p>
      </dgm:t>
    </dgm:pt>
    <dgm:pt modelId="{FDEC3B64-2DF8-43A4-9A64-BC85652BC21A}">
      <dgm:prSet phldrT="[Текст]" phldr="1"/>
      <dgm:spPr/>
      <dgm:t>
        <a:bodyPr/>
        <a:lstStyle/>
        <a:p>
          <a:endParaRPr lang="ru-RU"/>
        </a:p>
      </dgm:t>
    </dgm:pt>
    <dgm:pt modelId="{F0F2346D-AF1C-4D57-AE93-29C168D2D315}" type="parTrans" cxnId="{2C121EBB-A715-4834-A266-5C21780031F4}">
      <dgm:prSet/>
      <dgm:spPr/>
      <dgm:t>
        <a:bodyPr/>
        <a:lstStyle/>
        <a:p>
          <a:endParaRPr lang="ru-RU"/>
        </a:p>
      </dgm:t>
    </dgm:pt>
    <dgm:pt modelId="{AB2E71A9-BD2D-4C7C-BBB1-CFC296B0B5DD}" type="sibTrans" cxnId="{2C121EBB-A715-4834-A266-5C21780031F4}">
      <dgm:prSet/>
      <dgm:spPr/>
      <dgm:t>
        <a:bodyPr/>
        <a:lstStyle/>
        <a:p>
          <a:endParaRPr lang="ru-RU"/>
        </a:p>
      </dgm:t>
    </dgm:pt>
    <dgm:pt modelId="{26638DF5-C40F-41B9-8B4E-C60C9B5331D2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3">
                  <a:lumMod val="50000"/>
                </a:schemeClr>
              </a:solidFill>
            </a:rPr>
            <a:t>Активизация мышления у учащихся</a:t>
          </a:r>
          <a:endParaRPr lang="ru-RU" sz="2800" dirty="0">
            <a:solidFill>
              <a:schemeClr val="accent3">
                <a:lumMod val="50000"/>
              </a:schemeClr>
            </a:solidFill>
          </a:endParaRPr>
        </a:p>
      </dgm:t>
    </dgm:pt>
    <dgm:pt modelId="{D6C9E6CD-2F68-45FD-80C5-13766EDDC11D}" type="parTrans" cxnId="{3CA58B07-87DC-40BF-973C-261FB92C5EE0}">
      <dgm:prSet/>
      <dgm:spPr/>
      <dgm:t>
        <a:bodyPr/>
        <a:lstStyle/>
        <a:p>
          <a:endParaRPr lang="ru-RU"/>
        </a:p>
      </dgm:t>
    </dgm:pt>
    <dgm:pt modelId="{7FD78304-8E8B-4882-89DD-81FB492CB489}" type="sibTrans" cxnId="{3CA58B07-87DC-40BF-973C-261FB92C5EE0}">
      <dgm:prSet/>
      <dgm:spPr/>
      <dgm:t>
        <a:bodyPr/>
        <a:lstStyle/>
        <a:p>
          <a:endParaRPr lang="ru-RU"/>
        </a:p>
      </dgm:t>
    </dgm:pt>
    <dgm:pt modelId="{117E4F09-476F-49E8-AC04-ED6B2B6F0319}">
      <dgm:prSet phldrT="[Текст]" phldr="1"/>
      <dgm:spPr/>
      <dgm:t>
        <a:bodyPr/>
        <a:lstStyle/>
        <a:p>
          <a:endParaRPr lang="ru-RU" dirty="0"/>
        </a:p>
      </dgm:t>
    </dgm:pt>
    <dgm:pt modelId="{2D666615-840C-41BB-8B44-39E0C1355A2F}" type="sibTrans" cxnId="{1CAD54FC-46BF-4461-B36A-6C3564E5DD13}">
      <dgm:prSet/>
      <dgm:spPr/>
      <dgm:t>
        <a:bodyPr/>
        <a:lstStyle/>
        <a:p>
          <a:endParaRPr lang="ru-RU"/>
        </a:p>
      </dgm:t>
    </dgm:pt>
    <dgm:pt modelId="{A5A9471F-78BF-493B-9DCE-3575F89DF29F}" type="parTrans" cxnId="{1CAD54FC-46BF-4461-B36A-6C3564E5DD13}">
      <dgm:prSet/>
      <dgm:spPr/>
      <dgm:t>
        <a:bodyPr/>
        <a:lstStyle/>
        <a:p>
          <a:endParaRPr lang="ru-RU"/>
        </a:p>
      </dgm:t>
    </dgm:pt>
    <dgm:pt modelId="{8BBC968E-8CA2-4888-99CD-79FA14FC850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>
              <a:solidFill>
                <a:schemeClr val="accent3">
                  <a:lumMod val="50000"/>
                </a:schemeClr>
              </a:solidFill>
            </a:rPr>
            <a:t>Возможность творчества</a:t>
          </a:r>
          <a:endParaRPr lang="ru-RU" sz="2800" dirty="0">
            <a:solidFill>
              <a:schemeClr val="accent3">
                <a:lumMod val="50000"/>
              </a:schemeClr>
            </a:solidFill>
          </a:endParaRPr>
        </a:p>
      </dgm:t>
    </dgm:pt>
    <dgm:pt modelId="{2B0189D7-F448-46FF-BC8B-9B8B68737246}" type="sibTrans" cxnId="{829FF9DB-2E8D-4700-998E-988E9383ECBC}">
      <dgm:prSet/>
      <dgm:spPr/>
      <dgm:t>
        <a:bodyPr/>
        <a:lstStyle/>
        <a:p>
          <a:endParaRPr lang="ru-RU"/>
        </a:p>
      </dgm:t>
    </dgm:pt>
    <dgm:pt modelId="{9C4FB768-305C-4B2B-8FDE-6F8E8540B81F}" type="parTrans" cxnId="{829FF9DB-2E8D-4700-998E-988E9383ECBC}">
      <dgm:prSet/>
      <dgm:spPr/>
      <dgm:t>
        <a:bodyPr/>
        <a:lstStyle/>
        <a:p>
          <a:endParaRPr lang="ru-RU"/>
        </a:p>
      </dgm:t>
    </dgm:pt>
    <dgm:pt modelId="{005FEA5A-BC4C-4014-93E9-5BC0D6CAE3B1}" type="pres">
      <dgm:prSet presAssocID="{209066C2-4ECA-4A42-AFBE-DF5BE3C90BB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D9273D-9921-4C41-9331-887DD6224013}" type="pres">
      <dgm:prSet presAssocID="{117E4F09-476F-49E8-AC04-ED6B2B6F0319}" presName="composite" presStyleCnt="0"/>
      <dgm:spPr/>
      <dgm:t>
        <a:bodyPr/>
        <a:lstStyle/>
        <a:p>
          <a:endParaRPr lang="ru-RU"/>
        </a:p>
      </dgm:t>
    </dgm:pt>
    <dgm:pt modelId="{A7FA53AC-AA13-4548-934A-76BD6C9B2379}" type="pres">
      <dgm:prSet presAssocID="{117E4F09-476F-49E8-AC04-ED6B2B6F031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B3DAD3-34AB-4EE7-9609-4459C4D3FF72}" type="pres">
      <dgm:prSet presAssocID="{117E4F09-476F-49E8-AC04-ED6B2B6F031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BD615-E8EA-4360-85B0-214F7B49A169}" type="pres">
      <dgm:prSet presAssocID="{2D666615-840C-41BB-8B44-39E0C1355A2F}" presName="sp" presStyleCnt="0"/>
      <dgm:spPr/>
      <dgm:t>
        <a:bodyPr/>
        <a:lstStyle/>
        <a:p>
          <a:endParaRPr lang="ru-RU"/>
        </a:p>
      </dgm:t>
    </dgm:pt>
    <dgm:pt modelId="{A5FC372B-8BC8-48D0-9DED-016C64245C97}" type="pres">
      <dgm:prSet presAssocID="{E6AD7A79-35A0-472E-B6EB-2786257C6A5E}" presName="composite" presStyleCnt="0"/>
      <dgm:spPr/>
      <dgm:t>
        <a:bodyPr/>
        <a:lstStyle/>
        <a:p>
          <a:endParaRPr lang="ru-RU"/>
        </a:p>
      </dgm:t>
    </dgm:pt>
    <dgm:pt modelId="{DB49000B-A2EB-420A-B72E-5E0B68066345}" type="pres">
      <dgm:prSet presAssocID="{E6AD7A79-35A0-472E-B6EB-2786257C6A5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D7EB0D-2B5D-4A17-927D-F691B0AC87A3}" type="pres">
      <dgm:prSet presAssocID="{E6AD7A79-35A0-472E-B6EB-2786257C6A5E}" presName="descendantText" presStyleLbl="alignAcc1" presStyleIdx="1" presStyleCnt="3" custLinFactNeighborX="228" custLinFactNeighborY="2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BE261-0542-4984-9347-30CB5B02AA58}" type="pres">
      <dgm:prSet presAssocID="{8CF5D06F-C21B-4061-9224-DB13D026397B}" presName="sp" presStyleCnt="0"/>
      <dgm:spPr/>
      <dgm:t>
        <a:bodyPr/>
        <a:lstStyle/>
        <a:p>
          <a:endParaRPr lang="ru-RU"/>
        </a:p>
      </dgm:t>
    </dgm:pt>
    <dgm:pt modelId="{F9C48A72-9B11-4DCC-BF33-38D8D3CFCB8F}" type="pres">
      <dgm:prSet presAssocID="{FDEC3B64-2DF8-43A4-9A64-BC85652BC21A}" presName="composite" presStyleCnt="0"/>
      <dgm:spPr/>
      <dgm:t>
        <a:bodyPr/>
        <a:lstStyle/>
        <a:p>
          <a:endParaRPr lang="ru-RU"/>
        </a:p>
      </dgm:t>
    </dgm:pt>
    <dgm:pt modelId="{9B49FD4E-D2C5-4CFA-86AA-0FFD564A0F70}" type="pres">
      <dgm:prSet presAssocID="{FDEC3B64-2DF8-43A4-9A64-BC85652BC21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B97C0-10CE-4696-BB91-082DDD03F887}" type="pres">
      <dgm:prSet presAssocID="{FDEC3B64-2DF8-43A4-9A64-BC85652BC21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242591-F685-46EC-A658-7F94E1F5DCF6}" type="presOf" srcId="{FDEC3B64-2DF8-43A4-9A64-BC85652BC21A}" destId="{9B49FD4E-D2C5-4CFA-86AA-0FFD564A0F70}" srcOrd="0" destOrd="0" presId="urn:microsoft.com/office/officeart/2005/8/layout/chevron2"/>
    <dgm:cxn modelId="{829FF9DB-2E8D-4700-998E-988E9383ECBC}" srcId="{E6AD7A79-35A0-472E-B6EB-2786257C6A5E}" destId="{8BBC968E-8CA2-4888-99CD-79FA14FC8503}" srcOrd="0" destOrd="0" parTransId="{9C4FB768-305C-4B2B-8FDE-6F8E8540B81F}" sibTransId="{2B0189D7-F448-46FF-BC8B-9B8B68737246}"/>
    <dgm:cxn modelId="{7B7EC7C3-7DCD-45A0-A7AB-2A211C052F6E}" type="presOf" srcId="{209066C2-4ECA-4A42-AFBE-DF5BE3C90BB3}" destId="{005FEA5A-BC4C-4014-93E9-5BC0D6CAE3B1}" srcOrd="0" destOrd="0" presId="urn:microsoft.com/office/officeart/2005/8/layout/chevron2"/>
    <dgm:cxn modelId="{BCC55F5F-D35D-4AEA-B2F1-8C42554297EB}" type="presOf" srcId="{117E4F09-476F-49E8-AC04-ED6B2B6F0319}" destId="{A7FA53AC-AA13-4548-934A-76BD6C9B2379}" srcOrd="0" destOrd="0" presId="urn:microsoft.com/office/officeart/2005/8/layout/chevron2"/>
    <dgm:cxn modelId="{32D82BBC-EAC5-4F0C-B13E-CA197F3B73AD}" type="presOf" srcId="{8BBC968E-8CA2-4888-99CD-79FA14FC8503}" destId="{CFD7EB0D-2B5D-4A17-927D-F691B0AC87A3}" srcOrd="0" destOrd="0" presId="urn:microsoft.com/office/officeart/2005/8/layout/chevron2"/>
    <dgm:cxn modelId="{6DA998CF-9DF3-43AF-8EC9-2873254C223E}" srcId="{209066C2-4ECA-4A42-AFBE-DF5BE3C90BB3}" destId="{E6AD7A79-35A0-472E-B6EB-2786257C6A5E}" srcOrd="1" destOrd="0" parTransId="{47E75A2D-B777-40EC-BCA3-80C92A6460A7}" sibTransId="{8CF5D06F-C21B-4061-9224-DB13D026397B}"/>
    <dgm:cxn modelId="{4597AC88-A61F-418B-801B-26291FD74783}" type="presOf" srcId="{26638DF5-C40F-41B9-8B4E-C60C9B5331D2}" destId="{CC0B97C0-10CE-4696-BB91-082DDD03F887}" srcOrd="0" destOrd="0" presId="urn:microsoft.com/office/officeart/2005/8/layout/chevron2"/>
    <dgm:cxn modelId="{2C121EBB-A715-4834-A266-5C21780031F4}" srcId="{209066C2-4ECA-4A42-AFBE-DF5BE3C90BB3}" destId="{FDEC3B64-2DF8-43A4-9A64-BC85652BC21A}" srcOrd="2" destOrd="0" parTransId="{F0F2346D-AF1C-4D57-AE93-29C168D2D315}" sibTransId="{AB2E71A9-BD2D-4C7C-BBB1-CFC296B0B5DD}"/>
    <dgm:cxn modelId="{0F33725A-43A1-4634-9727-5A0CE0B36C72}" type="presOf" srcId="{E2ED162B-FC07-44A4-A824-E232DCE676C6}" destId="{F8B3DAD3-34AB-4EE7-9609-4459C4D3FF72}" srcOrd="0" destOrd="0" presId="urn:microsoft.com/office/officeart/2005/8/layout/chevron2"/>
    <dgm:cxn modelId="{E019C1DC-A0FE-4964-AA26-ED1F0425E990}" srcId="{117E4F09-476F-49E8-AC04-ED6B2B6F0319}" destId="{E2ED162B-FC07-44A4-A824-E232DCE676C6}" srcOrd="0" destOrd="0" parTransId="{C0111576-DF44-4384-BF18-DC6D34A926FF}" sibTransId="{C57CC23D-7C57-4ADF-B7B0-8864028568D2}"/>
    <dgm:cxn modelId="{1CAD54FC-46BF-4461-B36A-6C3564E5DD13}" srcId="{209066C2-4ECA-4A42-AFBE-DF5BE3C90BB3}" destId="{117E4F09-476F-49E8-AC04-ED6B2B6F0319}" srcOrd="0" destOrd="0" parTransId="{A5A9471F-78BF-493B-9DCE-3575F89DF29F}" sibTransId="{2D666615-840C-41BB-8B44-39E0C1355A2F}"/>
    <dgm:cxn modelId="{3CA58B07-87DC-40BF-973C-261FB92C5EE0}" srcId="{FDEC3B64-2DF8-43A4-9A64-BC85652BC21A}" destId="{26638DF5-C40F-41B9-8B4E-C60C9B5331D2}" srcOrd="0" destOrd="0" parTransId="{D6C9E6CD-2F68-45FD-80C5-13766EDDC11D}" sibTransId="{7FD78304-8E8B-4882-89DD-81FB492CB489}"/>
    <dgm:cxn modelId="{3E974E85-403B-45B6-B54C-6C1EC96BEA58}" type="presOf" srcId="{E6AD7A79-35A0-472E-B6EB-2786257C6A5E}" destId="{DB49000B-A2EB-420A-B72E-5E0B68066345}" srcOrd="0" destOrd="0" presId="urn:microsoft.com/office/officeart/2005/8/layout/chevron2"/>
    <dgm:cxn modelId="{DD2D8F9B-9AEA-451C-8BBD-6F35114272BA}" type="presParOf" srcId="{005FEA5A-BC4C-4014-93E9-5BC0D6CAE3B1}" destId="{20D9273D-9921-4C41-9331-887DD6224013}" srcOrd="0" destOrd="0" presId="urn:microsoft.com/office/officeart/2005/8/layout/chevron2"/>
    <dgm:cxn modelId="{BB047474-D919-42AE-B459-12AB7F7A3E11}" type="presParOf" srcId="{20D9273D-9921-4C41-9331-887DD6224013}" destId="{A7FA53AC-AA13-4548-934A-76BD6C9B2379}" srcOrd="0" destOrd="0" presId="urn:microsoft.com/office/officeart/2005/8/layout/chevron2"/>
    <dgm:cxn modelId="{2C14A0EC-F497-41F5-83E3-406391ECEC8C}" type="presParOf" srcId="{20D9273D-9921-4C41-9331-887DD6224013}" destId="{F8B3DAD3-34AB-4EE7-9609-4459C4D3FF72}" srcOrd="1" destOrd="0" presId="urn:microsoft.com/office/officeart/2005/8/layout/chevron2"/>
    <dgm:cxn modelId="{80A436A5-83E5-4E7C-B57F-66177601F944}" type="presParOf" srcId="{005FEA5A-BC4C-4014-93E9-5BC0D6CAE3B1}" destId="{354BD615-E8EA-4360-85B0-214F7B49A169}" srcOrd="1" destOrd="0" presId="urn:microsoft.com/office/officeart/2005/8/layout/chevron2"/>
    <dgm:cxn modelId="{72F0424F-C6A4-45F2-B601-35A45F63AE78}" type="presParOf" srcId="{005FEA5A-BC4C-4014-93E9-5BC0D6CAE3B1}" destId="{A5FC372B-8BC8-48D0-9DED-016C64245C97}" srcOrd="2" destOrd="0" presId="urn:microsoft.com/office/officeart/2005/8/layout/chevron2"/>
    <dgm:cxn modelId="{AB5FD7BE-1CE2-4665-8E54-A44CBF61A95C}" type="presParOf" srcId="{A5FC372B-8BC8-48D0-9DED-016C64245C97}" destId="{DB49000B-A2EB-420A-B72E-5E0B68066345}" srcOrd="0" destOrd="0" presId="urn:microsoft.com/office/officeart/2005/8/layout/chevron2"/>
    <dgm:cxn modelId="{9E5A0F19-F355-4666-B74C-D0348A5B98DB}" type="presParOf" srcId="{A5FC372B-8BC8-48D0-9DED-016C64245C97}" destId="{CFD7EB0D-2B5D-4A17-927D-F691B0AC87A3}" srcOrd="1" destOrd="0" presId="urn:microsoft.com/office/officeart/2005/8/layout/chevron2"/>
    <dgm:cxn modelId="{6DFC7675-80DB-4B21-A816-71A23BBA658B}" type="presParOf" srcId="{005FEA5A-BC4C-4014-93E9-5BC0D6CAE3B1}" destId="{80ABE261-0542-4984-9347-30CB5B02AA58}" srcOrd="3" destOrd="0" presId="urn:microsoft.com/office/officeart/2005/8/layout/chevron2"/>
    <dgm:cxn modelId="{7421A4FA-86CA-4BA8-A273-E218A225343E}" type="presParOf" srcId="{005FEA5A-BC4C-4014-93E9-5BC0D6CAE3B1}" destId="{F9C48A72-9B11-4DCC-BF33-38D8D3CFCB8F}" srcOrd="4" destOrd="0" presId="urn:microsoft.com/office/officeart/2005/8/layout/chevron2"/>
    <dgm:cxn modelId="{ADD75A2A-F782-4E06-AD8E-5AC5F83EC738}" type="presParOf" srcId="{F9C48A72-9B11-4DCC-BF33-38D8D3CFCB8F}" destId="{9B49FD4E-D2C5-4CFA-86AA-0FFD564A0F70}" srcOrd="0" destOrd="0" presId="urn:microsoft.com/office/officeart/2005/8/layout/chevron2"/>
    <dgm:cxn modelId="{4346027A-B9F2-4353-9998-A388A804BB50}" type="presParOf" srcId="{F9C48A72-9B11-4DCC-BF33-38D8D3CFCB8F}" destId="{CC0B97C0-10CE-4696-BB91-082DDD03F88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258A46-C272-42A0-9D4A-02B2AC319DDE}" type="doc">
      <dgm:prSet loTypeId="urn:microsoft.com/office/officeart/2005/8/layout/radial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2644E36-10B0-4E60-A244-B06D359F4A76}">
      <dgm:prSet phldrT="[Текст]"/>
      <dgm:spPr/>
      <dgm:t>
        <a:bodyPr/>
        <a:lstStyle/>
        <a:p>
          <a:r>
            <a:rPr lang="ru-RU" dirty="0" smtClean="0"/>
            <a:t>ЦОР</a:t>
          </a:r>
          <a:endParaRPr lang="ru-RU" dirty="0"/>
        </a:p>
      </dgm:t>
    </dgm:pt>
    <dgm:pt modelId="{DED4F9D2-F968-4D00-A454-15938192C5B9}" type="parTrans" cxnId="{99DADD6A-A53B-407A-AE89-D17C850B2FCE}">
      <dgm:prSet/>
      <dgm:spPr/>
      <dgm:t>
        <a:bodyPr/>
        <a:lstStyle/>
        <a:p>
          <a:endParaRPr lang="ru-RU"/>
        </a:p>
      </dgm:t>
    </dgm:pt>
    <dgm:pt modelId="{77679EAA-82B6-473B-8E8E-153362CE9E2E}" type="sibTrans" cxnId="{99DADD6A-A53B-407A-AE89-D17C850B2FCE}">
      <dgm:prSet/>
      <dgm:spPr/>
      <dgm:t>
        <a:bodyPr/>
        <a:lstStyle/>
        <a:p>
          <a:endParaRPr lang="ru-RU"/>
        </a:p>
      </dgm:t>
    </dgm:pt>
    <dgm:pt modelId="{EC2CC016-3250-45B4-BC0A-986A149305AB}">
      <dgm:prSet phldrT="[Текст]" custT="1"/>
      <dgm:spPr/>
      <dgm:t>
        <a:bodyPr/>
        <a:lstStyle/>
        <a:p>
          <a:r>
            <a:rPr lang="ru-RU" sz="2000" dirty="0" smtClean="0"/>
            <a:t>Фотографии, картографические материалы</a:t>
          </a:r>
          <a:endParaRPr lang="ru-RU" sz="2000" dirty="0"/>
        </a:p>
      </dgm:t>
    </dgm:pt>
    <dgm:pt modelId="{E3A5AE15-567A-41BB-81E7-D27DCEE8EA7A}" type="parTrans" cxnId="{B7AB37E1-ED6B-44D8-8507-92FCC62EE197}">
      <dgm:prSet/>
      <dgm:spPr/>
      <dgm:t>
        <a:bodyPr/>
        <a:lstStyle/>
        <a:p>
          <a:endParaRPr lang="ru-RU"/>
        </a:p>
      </dgm:t>
    </dgm:pt>
    <dgm:pt modelId="{FFA5B7C3-BB40-4EDE-9A0E-87D5CEBAE862}" type="sibTrans" cxnId="{B7AB37E1-ED6B-44D8-8507-92FCC62EE197}">
      <dgm:prSet/>
      <dgm:spPr/>
      <dgm:t>
        <a:bodyPr/>
        <a:lstStyle/>
        <a:p>
          <a:endParaRPr lang="ru-RU"/>
        </a:p>
      </dgm:t>
    </dgm:pt>
    <dgm:pt modelId="{9053E5C3-DC4A-43C5-B008-EFF3B60A2C92}">
      <dgm:prSet phldrT="[Текст]" custT="1"/>
      <dgm:spPr/>
      <dgm:t>
        <a:bodyPr/>
        <a:lstStyle/>
        <a:p>
          <a:r>
            <a:rPr lang="ru-RU" sz="2400" dirty="0" err="1" smtClean="0"/>
            <a:t>Видео-фрагменты</a:t>
          </a:r>
          <a:endParaRPr lang="ru-RU" sz="2400" dirty="0"/>
        </a:p>
      </dgm:t>
    </dgm:pt>
    <dgm:pt modelId="{9A88626E-D10F-4A9D-8FE6-E488FE905F9C}" type="parTrans" cxnId="{85840DE4-70DB-4901-A9B9-88159C63DAA8}">
      <dgm:prSet/>
      <dgm:spPr/>
      <dgm:t>
        <a:bodyPr/>
        <a:lstStyle/>
        <a:p>
          <a:endParaRPr lang="ru-RU"/>
        </a:p>
      </dgm:t>
    </dgm:pt>
    <dgm:pt modelId="{27336EB2-26E1-428B-BE8F-949651805B05}" type="sibTrans" cxnId="{85840DE4-70DB-4901-A9B9-88159C63DAA8}">
      <dgm:prSet/>
      <dgm:spPr/>
      <dgm:t>
        <a:bodyPr/>
        <a:lstStyle/>
        <a:p>
          <a:endParaRPr lang="ru-RU"/>
        </a:p>
      </dgm:t>
    </dgm:pt>
    <dgm:pt modelId="{8D435A30-57ED-436C-8DB9-FB6F59FF57A1}">
      <dgm:prSet phldrT="[Текст]" custT="1"/>
      <dgm:spPr/>
      <dgm:t>
        <a:bodyPr/>
        <a:lstStyle/>
        <a:p>
          <a:r>
            <a:rPr lang="ru-RU" sz="2200" dirty="0" smtClean="0"/>
            <a:t>Статические и динамические модели</a:t>
          </a:r>
          <a:endParaRPr lang="ru-RU" sz="2200" dirty="0"/>
        </a:p>
      </dgm:t>
    </dgm:pt>
    <dgm:pt modelId="{38D42605-7967-495A-AEE1-1A128F875822}" type="parTrans" cxnId="{7B73E6D6-07C8-4376-BBAC-3E2A1006D0E7}">
      <dgm:prSet/>
      <dgm:spPr/>
      <dgm:t>
        <a:bodyPr/>
        <a:lstStyle/>
        <a:p>
          <a:endParaRPr lang="ru-RU"/>
        </a:p>
      </dgm:t>
    </dgm:pt>
    <dgm:pt modelId="{4D2D8CC2-363E-4B64-A47F-F200286B99C5}" type="sibTrans" cxnId="{7B73E6D6-07C8-4376-BBAC-3E2A1006D0E7}">
      <dgm:prSet/>
      <dgm:spPr/>
      <dgm:t>
        <a:bodyPr/>
        <a:lstStyle/>
        <a:p>
          <a:endParaRPr lang="ru-RU"/>
        </a:p>
      </dgm:t>
    </dgm:pt>
    <dgm:pt modelId="{49DABC2C-0ECE-43F3-B3FC-06201CD7B854}">
      <dgm:prSet phldrT="[Текст]" custT="1"/>
      <dgm:spPr/>
      <dgm:t>
        <a:bodyPr/>
        <a:lstStyle/>
        <a:p>
          <a:r>
            <a:rPr lang="ru-RU" sz="2400" dirty="0" smtClean="0"/>
            <a:t>Объекты виртуальной реальности</a:t>
          </a:r>
          <a:endParaRPr lang="ru-RU" sz="2400" dirty="0"/>
        </a:p>
      </dgm:t>
    </dgm:pt>
    <dgm:pt modelId="{9ECEF5A0-4EF8-4508-94F2-D9C9794CBDD0}" type="parTrans" cxnId="{CECDAE3D-2139-4ADC-A83B-24F8BB7C27B3}">
      <dgm:prSet/>
      <dgm:spPr/>
      <dgm:t>
        <a:bodyPr/>
        <a:lstStyle/>
        <a:p>
          <a:endParaRPr lang="ru-RU"/>
        </a:p>
      </dgm:t>
    </dgm:pt>
    <dgm:pt modelId="{6794048D-0968-4E3C-8B44-6D1983276BAD}" type="sibTrans" cxnId="{CECDAE3D-2139-4ADC-A83B-24F8BB7C27B3}">
      <dgm:prSet/>
      <dgm:spPr/>
      <dgm:t>
        <a:bodyPr/>
        <a:lstStyle/>
        <a:p>
          <a:endParaRPr lang="ru-RU"/>
        </a:p>
      </dgm:t>
    </dgm:pt>
    <dgm:pt modelId="{DB943167-7006-489F-AACD-F57A832C99D0}">
      <dgm:prSet/>
      <dgm:spPr/>
      <dgm:t>
        <a:bodyPr/>
        <a:lstStyle/>
        <a:p>
          <a:r>
            <a:rPr lang="ru-RU" dirty="0" smtClean="0"/>
            <a:t>Звукозаписи</a:t>
          </a:r>
          <a:endParaRPr lang="ru-RU" dirty="0"/>
        </a:p>
      </dgm:t>
    </dgm:pt>
    <dgm:pt modelId="{48BA52D0-6B6E-464E-84EA-FB3DBD0D0963}" type="parTrans" cxnId="{91B3FAEF-B2A0-43CB-AB7B-6855E6DA5F49}">
      <dgm:prSet/>
      <dgm:spPr/>
      <dgm:t>
        <a:bodyPr/>
        <a:lstStyle/>
        <a:p>
          <a:endParaRPr lang="ru-RU"/>
        </a:p>
      </dgm:t>
    </dgm:pt>
    <dgm:pt modelId="{C5DC46B9-5B1A-4813-A076-3259F570D02A}" type="sibTrans" cxnId="{91B3FAEF-B2A0-43CB-AB7B-6855E6DA5F49}">
      <dgm:prSet/>
      <dgm:spPr/>
      <dgm:t>
        <a:bodyPr/>
        <a:lstStyle/>
        <a:p>
          <a:endParaRPr lang="ru-RU"/>
        </a:p>
      </dgm:t>
    </dgm:pt>
    <dgm:pt modelId="{A3C9295A-025E-4098-AD9E-D23D61F56838}">
      <dgm:prSet custT="1"/>
      <dgm:spPr/>
      <dgm:t>
        <a:bodyPr/>
        <a:lstStyle/>
        <a:p>
          <a:r>
            <a:rPr lang="ru-RU" sz="2400" dirty="0" smtClean="0"/>
            <a:t>Графика, текстовые документы</a:t>
          </a:r>
          <a:endParaRPr lang="ru-RU" sz="2400" dirty="0"/>
        </a:p>
      </dgm:t>
    </dgm:pt>
    <dgm:pt modelId="{6953F722-0CF1-4B41-9867-F713CFB67C4F}" type="parTrans" cxnId="{602F04E9-9B22-413A-B7CB-6C286E54C6EE}">
      <dgm:prSet/>
      <dgm:spPr/>
      <dgm:t>
        <a:bodyPr/>
        <a:lstStyle/>
        <a:p>
          <a:endParaRPr lang="ru-RU"/>
        </a:p>
      </dgm:t>
    </dgm:pt>
    <dgm:pt modelId="{020FDD46-DB81-4DA9-BD51-6C91881F8C6A}" type="sibTrans" cxnId="{602F04E9-9B22-413A-B7CB-6C286E54C6EE}">
      <dgm:prSet/>
      <dgm:spPr/>
      <dgm:t>
        <a:bodyPr/>
        <a:lstStyle/>
        <a:p>
          <a:endParaRPr lang="ru-RU"/>
        </a:p>
      </dgm:t>
    </dgm:pt>
    <dgm:pt modelId="{256ECCDA-8BA5-4A7C-8551-F35B995E9F72}" type="pres">
      <dgm:prSet presAssocID="{25258A46-C272-42A0-9D4A-02B2AC319DD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05A629-8D62-4CCD-A1B8-CE60BBC3AA18}" type="pres">
      <dgm:prSet presAssocID="{12644E36-10B0-4E60-A244-B06D359F4A76}" presName="centerShape" presStyleLbl="node0" presStyleIdx="0" presStyleCnt="1"/>
      <dgm:spPr/>
      <dgm:t>
        <a:bodyPr/>
        <a:lstStyle/>
        <a:p>
          <a:endParaRPr lang="ru-RU"/>
        </a:p>
      </dgm:t>
    </dgm:pt>
    <dgm:pt modelId="{1EB60A91-010A-4C4A-86CC-CB0A1CE4F4EA}" type="pres">
      <dgm:prSet presAssocID="{E3A5AE15-567A-41BB-81E7-D27DCEE8EA7A}" presName="Name9" presStyleLbl="parChTrans1D2" presStyleIdx="0" presStyleCnt="6"/>
      <dgm:spPr/>
      <dgm:t>
        <a:bodyPr/>
        <a:lstStyle/>
        <a:p>
          <a:endParaRPr lang="ru-RU"/>
        </a:p>
      </dgm:t>
    </dgm:pt>
    <dgm:pt modelId="{61CFE70A-6CA3-40FF-935E-683BCA8919A0}" type="pres">
      <dgm:prSet presAssocID="{E3A5AE15-567A-41BB-81E7-D27DCEE8EA7A}" presName="connTx" presStyleLbl="parChTrans1D2" presStyleIdx="0" presStyleCnt="6"/>
      <dgm:spPr/>
      <dgm:t>
        <a:bodyPr/>
        <a:lstStyle/>
        <a:p>
          <a:endParaRPr lang="ru-RU"/>
        </a:p>
      </dgm:t>
    </dgm:pt>
    <dgm:pt modelId="{E4CAB99D-E095-4BF8-8F6B-378CE66ED3D1}" type="pres">
      <dgm:prSet presAssocID="{EC2CC016-3250-45B4-BC0A-986A149305AB}" presName="node" presStyleLbl="node1" presStyleIdx="0" presStyleCnt="6" custScaleX="166889" custScaleY="114037" custRadScaleRad="101029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3E6B0-ACC6-424B-86D7-C2683D3D61D3}" type="pres">
      <dgm:prSet presAssocID="{9A88626E-D10F-4A9D-8FE6-E488FE905F9C}" presName="Name9" presStyleLbl="parChTrans1D2" presStyleIdx="1" presStyleCnt="6"/>
      <dgm:spPr/>
      <dgm:t>
        <a:bodyPr/>
        <a:lstStyle/>
        <a:p>
          <a:endParaRPr lang="ru-RU"/>
        </a:p>
      </dgm:t>
    </dgm:pt>
    <dgm:pt modelId="{902F8226-6AC2-4E1A-B0DE-4AE4D95BEE3C}" type="pres">
      <dgm:prSet presAssocID="{9A88626E-D10F-4A9D-8FE6-E488FE905F9C}" presName="connTx" presStyleLbl="parChTrans1D2" presStyleIdx="1" presStyleCnt="6"/>
      <dgm:spPr/>
      <dgm:t>
        <a:bodyPr/>
        <a:lstStyle/>
        <a:p>
          <a:endParaRPr lang="ru-RU"/>
        </a:p>
      </dgm:t>
    </dgm:pt>
    <dgm:pt modelId="{BDA99512-2BE2-4CBF-9829-BFC67557AD20}" type="pres">
      <dgm:prSet presAssocID="{9053E5C3-DC4A-43C5-B008-EFF3B60A2C92}" presName="node" presStyleLbl="node1" presStyleIdx="1" presStyleCnt="6" custScaleX="161445" custRadScaleRad="121159" custRadScaleInc="32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04487-BD58-40BF-83C7-7E8984B9919B}" type="pres">
      <dgm:prSet presAssocID="{38D42605-7967-495A-AEE1-1A128F875822}" presName="Name9" presStyleLbl="parChTrans1D2" presStyleIdx="2" presStyleCnt="6"/>
      <dgm:spPr/>
      <dgm:t>
        <a:bodyPr/>
        <a:lstStyle/>
        <a:p>
          <a:endParaRPr lang="ru-RU"/>
        </a:p>
      </dgm:t>
    </dgm:pt>
    <dgm:pt modelId="{E40AF29C-DB04-49B3-B29A-71928EF44396}" type="pres">
      <dgm:prSet presAssocID="{38D42605-7967-495A-AEE1-1A128F875822}" presName="connTx" presStyleLbl="parChTrans1D2" presStyleIdx="2" presStyleCnt="6"/>
      <dgm:spPr/>
      <dgm:t>
        <a:bodyPr/>
        <a:lstStyle/>
        <a:p>
          <a:endParaRPr lang="ru-RU"/>
        </a:p>
      </dgm:t>
    </dgm:pt>
    <dgm:pt modelId="{154D3B2E-0EB0-47A1-ABD2-743AEFFBA5DB}" type="pres">
      <dgm:prSet presAssocID="{8D435A30-57ED-436C-8DB9-FB6F59FF57A1}" presName="node" presStyleLbl="node1" presStyleIdx="2" presStyleCnt="6" custScaleX="165427" custRadScaleRad="121219" custRadScaleInc="-24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855BF-2EE9-4EF8-9A34-79F93BD5FCEB}" type="pres">
      <dgm:prSet presAssocID="{9ECEF5A0-4EF8-4508-94F2-D9C9794CBDD0}" presName="Name9" presStyleLbl="parChTrans1D2" presStyleIdx="3" presStyleCnt="6"/>
      <dgm:spPr/>
      <dgm:t>
        <a:bodyPr/>
        <a:lstStyle/>
        <a:p>
          <a:endParaRPr lang="ru-RU"/>
        </a:p>
      </dgm:t>
    </dgm:pt>
    <dgm:pt modelId="{37A16E56-8844-4180-B6AA-CEE20734B956}" type="pres">
      <dgm:prSet presAssocID="{9ECEF5A0-4EF8-4508-94F2-D9C9794CBDD0}" presName="connTx" presStyleLbl="parChTrans1D2" presStyleIdx="3" presStyleCnt="6"/>
      <dgm:spPr/>
      <dgm:t>
        <a:bodyPr/>
        <a:lstStyle/>
        <a:p>
          <a:endParaRPr lang="ru-RU"/>
        </a:p>
      </dgm:t>
    </dgm:pt>
    <dgm:pt modelId="{F39FAAEF-FA5C-4EDE-BB08-2B3466954A17}" type="pres">
      <dgm:prSet presAssocID="{49DABC2C-0ECE-43F3-B3FC-06201CD7B854}" presName="node" presStyleLbl="node1" presStyleIdx="3" presStyleCnt="6" custScaleX="158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5A372-D152-45BA-9504-EA55E2F5FF87}" type="pres">
      <dgm:prSet presAssocID="{48BA52D0-6B6E-464E-84EA-FB3DBD0D0963}" presName="Name9" presStyleLbl="parChTrans1D2" presStyleIdx="4" presStyleCnt="6"/>
      <dgm:spPr/>
      <dgm:t>
        <a:bodyPr/>
        <a:lstStyle/>
        <a:p>
          <a:endParaRPr lang="ru-RU"/>
        </a:p>
      </dgm:t>
    </dgm:pt>
    <dgm:pt modelId="{BF63F663-AA71-4508-89A5-AB764753A0BA}" type="pres">
      <dgm:prSet presAssocID="{48BA52D0-6B6E-464E-84EA-FB3DBD0D0963}" presName="connTx" presStyleLbl="parChTrans1D2" presStyleIdx="4" presStyleCnt="6"/>
      <dgm:spPr/>
      <dgm:t>
        <a:bodyPr/>
        <a:lstStyle/>
        <a:p>
          <a:endParaRPr lang="ru-RU"/>
        </a:p>
      </dgm:t>
    </dgm:pt>
    <dgm:pt modelId="{DF83E1CC-0D26-4FA7-97F9-FEBD2B821D68}" type="pres">
      <dgm:prSet presAssocID="{DB943167-7006-489F-AACD-F57A832C99D0}" presName="node" presStyleLbl="node1" presStyleIdx="4" presStyleCnt="6" custScaleX="144130" custRadScaleRad="112147" custRadScaleInc="11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A99D0-6DB7-4384-9259-C9AFF645B247}" type="pres">
      <dgm:prSet presAssocID="{6953F722-0CF1-4B41-9867-F713CFB67C4F}" presName="Name9" presStyleLbl="parChTrans1D2" presStyleIdx="5" presStyleCnt="6"/>
      <dgm:spPr/>
      <dgm:t>
        <a:bodyPr/>
        <a:lstStyle/>
        <a:p>
          <a:endParaRPr lang="ru-RU"/>
        </a:p>
      </dgm:t>
    </dgm:pt>
    <dgm:pt modelId="{4440EBDB-A597-4265-B73B-71FE2443C4D7}" type="pres">
      <dgm:prSet presAssocID="{6953F722-0CF1-4B41-9867-F713CFB67C4F}" presName="connTx" presStyleLbl="parChTrans1D2" presStyleIdx="5" presStyleCnt="6"/>
      <dgm:spPr/>
      <dgm:t>
        <a:bodyPr/>
        <a:lstStyle/>
        <a:p>
          <a:endParaRPr lang="ru-RU"/>
        </a:p>
      </dgm:t>
    </dgm:pt>
    <dgm:pt modelId="{815D7862-2343-41C2-966E-F0D4DC259EEE}" type="pres">
      <dgm:prSet presAssocID="{A3C9295A-025E-4098-AD9E-D23D61F56838}" presName="node" presStyleLbl="node1" presStyleIdx="5" presStyleCnt="6" custScaleX="161250" custScaleY="100305" custRadScaleRad="117242" custRadScaleInc="-30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4FA00B-476E-4C15-99E6-A1933FE97323}" type="presOf" srcId="{6953F722-0CF1-4B41-9867-F713CFB67C4F}" destId="{2FBA99D0-6DB7-4384-9259-C9AFF645B247}" srcOrd="0" destOrd="0" presId="urn:microsoft.com/office/officeart/2005/8/layout/radial1"/>
    <dgm:cxn modelId="{B7AB37E1-ED6B-44D8-8507-92FCC62EE197}" srcId="{12644E36-10B0-4E60-A244-B06D359F4A76}" destId="{EC2CC016-3250-45B4-BC0A-986A149305AB}" srcOrd="0" destOrd="0" parTransId="{E3A5AE15-567A-41BB-81E7-D27DCEE8EA7A}" sibTransId="{FFA5B7C3-BB40-4EDE-9A0E-87D5CEBAE862}"/>
    <dgm:cxn modelId="{D843E0B7-5AFB-4CBE-A1A3-CAC7B4FB0237}" type="presOf" srcId="{25258A46-C272-42A0-9D4A-02B2AC319DDE}" destId="{256ECCDA-8BA5-4A7C-8551-F35B995E9F72}" srcOrd="0" destOrd="0" presId="urn:microsoft.com/office/officeart/2005/8/layout/radial1"/>
    <dgm:cxn modelId="{C8CB79DD-4101-4092-A6F1-26AB7BC72086}" type="presOf" srcId="{9ECEF5A0-4EF8-4508-94F2-D9C9794CBDD0}" destId="{86C855BF-2EE9-4EF8-9A34-79F93BD5FCEB}" srcOrd="0" destOrd="0" presId="urn:microsoft.com/office/officeart/2005/8/layout/radial1"/>
    <dgm:cxn modelId="{078DC048-7963-440B-9D85-F849E5925321}" type="presOf" srcId="{E3A5AE15-567A-41BB-81E7-D27DCEE8EA7A}" destId="{1EB60A91-010A-4C4A-86CC-CB0A1CE4F4EA}" srcOrd="0" destOrd="0" presId="urn:microsoft.com/office/officeart/2005/8/layout/radial1"/>
    <dgm:cxn modelId="{37A4A9F4-3CD4-4BF5-A09A-D44AB08DBC38}" type="presOf" srcId="{9ECEF5A0-4EF8-4508-94F2-D9C9794CBDD0}" destId="{37A16E56-8844-4180-B6AA-CEE20734B956}" srcOrd="1" destOrd="0" presId="urn:microsoft.com/office/officeart/2005/8/layout/radial1"/>
    <dgm:cxn modelId="{91B3FAEF-B2A0-43CB-AB7B-6855E6DA5F49}" srcId="{12644E36-10B0-4E60-A244-B06D359F4A76}" destId="{DB943167-7006-489F-AACD-F57A832C99D0}" srcOrd="4" destOrd="0" parTransId="{48BA52D0-6B6E-464E-84EA-FB3DBD0D0963}" sibTransId="{C5DC46B9-5B1A-4813-A076-3259F570D02A}"/>
    <dgm:cxn modelId="{26E51BB1-38DB-4CB2-AB26-498AF27BC7BE}" type="presOf" srcId="{8D435A30-57ED-436C-8DB9-FB6F59FF57A1}" destId="{154D3B2E-0EB0-47A1-ABD2-743AEFFBA5DB}" srcOrd="0" destOrd="0" presId="urn:microsoft.com/office/officeart/2005/8/layout/radial1"/>
    <dgm:cxn modelId="{0992E4F1-50F4-43C5-A474-0C78C9F13C33}" type="presOf" srcId="{9053E5C3-DC4A-43C5-B008-EFF3B60A2C92}" destId="{BDA99512-2BE2-4CBF-9829-BFC67557AD20}" srcOrd="0" destOrd="0" presId="urn:microsoft.com/office/officeart/2005/8/layout/radial1"/>
    <dgm:cxn modelId="{966D73B6-1E6C-4C28-A814-DDFFBD068D7C}" type="presOf" srcId="{12644E36-10B0-4E60-A244-B06D359F4A76}" destId="{2805A629-8D62-4CCD-A1B8-CE60BBC3AA18}" srcOrd="0" destOrd="0" presId="urn:microsoft.com/office/officeart/2005/8/layout/radial1"/>
    <dgm:cxn modelId="{99DADD6A-A53B-407A-AE89-D17C850B2FCE}" srcId="{25258A46-C272-42A0-9D4A-02B2AC319DDE}" destId="{12644E36-10B0-4E60-A244-B06D359F4A76}" srcOrd="0" destOrd="0" parTransId="{DED4F9D2-F968-4D00-A454-15938192C5B9}" sibTransId="{77679EAA-82B6-473B-8E8E-153362CE9E2E}"/>
    <dgm:cxn modelId="{FE712EF8-9EE6-48E7-B951-3E74BCFA27F7}" type="presOf" srcId="{49DABC2C-0ECE-43F3-B3FC-06201CD7B854}" destId="{F39FAAEF-FA5C-4EDE-BB08-2B3466954A17}" srcOrd="0" destOrd="0" presId="urn:microsoft.com/office/officeart/2005/8/layout/radial1"/>
    <dgm:cxn modelId="{DD69438F-D1A1-4E48-8494-C94E2380D2D6}" type="presOf" srcId="{9A88626E-D10F-4A9D-8FE6-E488FE905F9C}" destId="{9B03E6B0-ACC6-424B-86D7-C2683D3D61D3}" srcOrd="0" destOrd="0" presId="urn:microsoft.com/office/officeart/2005/8/layout/radial1"/>
    <dgm:cxn modelId="{381D24B7-9DEB-4D16-9C48-6DFA2F6C85F7}" type="presOf" srcId="{38D42605-7967-495A-AEE1-1A128F875822}" destId="{E40AF29C-DB04-49B3-B29A-71928EF44396}" srcOrd="1" destOrd="0" presId="urn:microsoft.com/office/officeart/2005/8/layout/radial1"/>
    <dgm:cxn modelId="{3D6BC28D-7F0A-4436-88DD-B6D295518608}" type="presOf" srcId="{38D42605-7967-495A-AEE1-1A128F875822}" destId="{00604487-BD58-40BF-83C7-7E8984B9919B}" srcOrd="0" destOrd="0" presId="urn:microsoft.com/office/officeart/2005/8/layout/radial1"/>
    <dgm:cxn modelId="{8D1C5B8A-A1A5-4067-B619-52F5656030C8}" type="presOf" srcId="{A3C9295A-025E-4098-AD9E-D23D61F56838}" destId="{815D7862-2343-41C2-966E-F0D4DC259EEE}" srcOrd="0" destOrd="0" presId="urn:microsoft.com/office/officeart/2005/8/layout/radial1"/>
    <dgm:cxn modelId="{9CC9BB8D-EC68-48AD-A6C9-119D86EED5E5}" type="presOf" srcId="{EC2CC016-3250-45B4-BC0A-986A149305AB}" destId="{E4CAB99D-E095-4BF8-8F6B-378CE66ED3D1}" srcOrd="0" destOrd="0" presId="urn:microsoft.com/office/officeart/2005/8/layout/radial1"/>
    <dgm:cxn modelId="{85840DE4-70DB-4901-A9B9-88159C63DAA8}" srcId="{12644E36-10B0-4E60-A244-B06D359F4A76}" destId="{9053E5C3-DC4A-43C5-B008-EFF3B60A2C92}" srcOrd="1" destOrd="0" parTransId="{9A88626E-D10F-4A9D-8FE6-E488FE905F9C}" sibTransId="{27336EB2-26E1-428B-BE8F-949651805B05}"/>
    <dgm:cxn modelId="{602F04E9-9B22-413A-B7CB-6C286E54C6EE}" srcId="{12644E36-10B0-4E60-A244-B06D359F4A76}" destId="{A3C9295A-025E-4098-AD9E-D23D61F56838}" srcOrd="5" destOrd="0" parTransId="{6953F722-0CF1-4B41-9867-F713CFB67C4F}" sibTransId="{020FDD46-DB81-4DA9-BD51-6C91881F8C6A}"/>
    <dgm:cxn modelId="{E764F9DA-A1B1-4B9E-9D51-B65030DC6475}" type="presOf" srcId="{48BA52D0-6B6E-464E-84EA-FB3DBD0D0963}" destId="{BF63F663-AA71-4508-89A5-AB764753A0BA}" srcOrd="1" destOrd="0" presId="urn:microsoft.com/office/officeart/2005/8/layout/radial1"/>
    <dgm:cxn modelId="{43C34C5F-3ECD-46DB-9B9C-DEDA0935805F}" type="presOf" srcId="{48BA52D0-6B6E-464E-84EA-FB3DBD0D0963}" destId="{7385A372-D152-45BA-9504-EA55E2F5FF87}" srcOrd="0" destOrd="0" presId="urn:microsoft.com/office/officeart/2005/8/layout/radial1"/>
    <dgm:cxn modelId="{576DA47D-908F-4165-A605-7E1485A53C41}" type="presOf" srcId="{9A88626E-D10F-4A9D-8FE6-E488FE905F9C}" destId="{902F8226-6AC2-4E1A-B0DE-4AE4D95BEE3C}" srcOrd="1" destOrd="0" presId="urn:microsoft.com/office/officeart/2005/8/layout/radial1"/>
    <dgm:cxn modelId="{7B73E6D6-07C8-4376-BBAC-3E2A1006D0E7}" srcId="{12644E36-10B0-4E60-A244-B06D359F4A76}" destId="{8D435A30-57ED-436C-8DB9-FB6F59FF57A1}" srcOrd="2" destOrd="0" parTransId="{38D42605-7967-495A-AEE1-1A128F875822}" sibTransId="{4D2D8CC2-363E-4B64-A47F-F200286B99C5}"/>
    <dgm:cxn modelId="{FBB90FBA-47FA-4EFC-8AEC-1E67E58662B9}" type="presOf" srcId="{6953F722-0CF1-4B41-9867-F713CFB67C4F}" destId="{4440EBDB-A597-4265-B73B-71FE2443C4D7}" srcOrd="1" destOrd="0" presId="urn:microsoft.com/office/officeart/2005/8/layout/radial1"/>
    <dgm:cxn modelId="{EBDB8CF6-9982-4817-8304-6C1D9D940608}" type="presOf" srcId="{E3A5AE15-567A-41BB-81E7-D27DCEE8EA7A}" destId="{61CFE70A-6CA3-40FF-935E-683BCA8919A0}" srcOrd="1" destOrd="0" presId="urn:microsoft.com/office/officeart/2005/8/layout/radial1"/>
    <dgm:cxn modelId="{CECDAE3D-2139-4ADC-A83B-24F8BB7C27B3}" srcId="{12644E36-10B0-4E60-A244-B06D359F4A76}" destId="{49DABC2C-0ECE-43F3-B3FC-06201CD7B854}" srcOrd="3" destOrd="0" parTransId="{9ECEF5A0-4EF8-4508-94F2-D9C9794CBDD0}" sibTransId="{6794048D-0968-4E3C-8B44-6D1983276BAD}"/>
    <dgm:cxn modelId="{A56F5F05-6D36-4064-A1FF-996B8BDCF402}" type="presOf" srcId="{DB943167-7006-489F-AACD-F57A832C99D0}" destId="{DF83E1CC-0D26-4FA7-97F9-FEBD2B821D68}" srcOrd="0" destOrd="0" presId="urn:microsoft.com/office/officeart/2005/8/layout/radial1"/>
    <dgm:cxn modelId="{73067E1D-1101-4BC7-8FFF-B293C324E634}" type="presParOf" srcId="{256ECCDA-8BA5-4A7C-8551-F35B995E9F72}" destId="{2805A629-8D62-4CCD-A1B8-CE60BBC3AA18}" srcOrd="0" destOrd="0" presId="urn:microsoft.com/office/officeart/2005/8/layout/radial1"/>
    <dgm:cxn modelId="{B82ECAAD-A473-4D53-B2F0-69F280BF364B}" type="presParOf" srcId="{256ECCDA-8BA5-4A7C-8551-F35B995E9F72}" destId="{1EB60A91-010A-4C4A-86CC-CB0A1CE4F4EA}" srcOrd="1" destOrd="0" presId="urn:microsoft.com/office/officeart/2005/8/layout/radial1"/>
    <dgm:cxn modelId="{365E2BAB-BA1E-49BA-99DF-9203C7F735E8}" type="presParOf" srcId="{1EB60A91-010A-4C4A-86CC-CB0A1CE4F4EA}" destId="{61CFE70A-6CA3-40FF-935E-683BCA8919A0}" srcOrd="0" destOrd="0" presId="urn:microsoft.com/office/officeart/2005/8/layout/radial1"/>
    <dgm:cxn modelId="{FB6BF249-0A26-4C60-852F-5E79B15DC4E0}" type="presParOf" srcId="{256ECCDA-8BA5-4A7C-8551-F35B995E9F72}" destId="{E4CAB99D-E095-4BF8-8F6B-378CE66ED3D1}" srcOrd="2" destOrd="0" presId="urn:microsoft.com/office/officeart/2005/8/layout/radial1"/>
    <dgm:cxn modelId="{2A6BB90B-0F6E-41AC-AB73-04F078D523CC}" type="presParOf" srcId="{256ECCDA-8BA5-4A7C-8551-F35B995E9F72}" destId="{9B03E6B0-ACC6-424B-86D7-C2683D3D61D3}" srcOrd="3" destOrd="0" presId="urn:microsoft.com/office/officeart/2005/8/layout/radial1"/>
    <dgm:cxn modelId="{B8900407-32D5-438A-A129-511DA087C5F9}" type="presParOf" srcId="{9B03E6B0-ACC6-424B-86D7-C2683D3D61D3}" destId="{902F8226-6AC2-4E1A-B0DE-4AE4D95BEE3C}" srcOrd="0" destOrd="0" presId="urn:microsoft.com/office/officeart/2005/8/layout/radial1"/>
    <dgm:cxn modelId="{7A5FAFD6-7FFA-445B-82C5-99D49BB505A3}" type="presParOf" srcId="{256ECCDA-8BA5-4A7C-8551-F35B995E9F72}" destId="{BDA99512-2BE2-4CBF-9829-BFC67557AD20}" srcOrd="4" destOrd="0" presId="urn:microsoft.com/office/officeart/2005/8/layout/radial1"/>
    <dgm:cxn modelId="{7321D0D0-35EC-4E87-B8D3-6BBF320C82F8}" type="presParOf" srcId="{256ECCDA-8BA5-4A7C-8551-F35B995E9F72}" destId="{00604487-BD58-40BF-83C7-7E8984B9919B}" srcOrd="5" destOrd="0" presId="urn:microsoft.com/office/officeart/2005/8/layout/radial1"/>
    <dgm:cxn modelId="{E9D7A2F1-3683-4E7E-9418-96FD06AE6D78}" type="presParOf" srcId="{00604487-BD58-40BF-83C7-7E8984B9919B}" destId="{E40AF29C-DB04-49B3-B29A-71928EF44396}" srcOrd="0" destOrd="0" presId="urn:microsoft.com/office/officeart/2005/8/layout/radial1"/>
    <dgm:cxn modelId="{CA44D737-0D68-4293-81EF-C8C9819E56F0}" type="presParOf" srcId="{256ECCDA-8BA5-4A7C-8551-F35B995E9F72}" destId="{154D3B2E-0EB0-47A1-ABD2-743AEFFBA5DB}" srcOrd="6" destOrd="0" presId="urn:microsoft.com/office/officeart/2005/8/layout/radial1"/>
    <dgm:cxn modelId="{B3E7B7E7-0DDC-43B6-8969-98C1B116AB67}" type="presParOf" srcId="{256ECCDA-8BA5-4A7C-8551-F35B995E9F72}" destId="{86C855BF-2EE9-4EF8-9A34-79F93BD5FCEB}" srcOrd="7" destOrd="0" presId="urn:microsoft.com/office/officeart/2005/8/layout/radial1"/>
    <dgm:cxn modelId="{9842D457-D51D-4852-B952-B442DE106280}" type="presParOf" srcId="{86C855BF-2EE9-4EF8-9A34-79F93BD5FCEB}" destId="{37A16E56-8844-4180-B6AA-CEE20734B956}" srcOrd="0" destOrd="0" presId="urn:microsoft.com/office/officeart/2005/8/layout/radial1"/>
    <dgm:cxn modelId="{4EA76227-D4B2-46BC-9466-6503DC58CA6F}" type="presParOf" srcId="{256ECCDA-8BA5-4A7C-8551-F35B995E9F72}" destId="{F39FAAEF-FA5C-4EDE-BB08-2B3466954A17}" srcOrd="8" destOrd="0" presId="urn:microsoft.com/office/officeart/2005/8/layout/radial1"/>
    <dgm:cxn modelId="{C4F84CEB-F844-4D4B-9381-76D47DBCA1FB}" type="presParOf" srcId="{256ECCDA-8BA5-4A7C-8551-F35B995E9F72}" destId="{7385A372-D152-45BA-9504-EA55E2F5FF87}" srcOrd="9" destOrd="0" presId="urn:microsoft.com/office/officeart/2005/8/layout/radial1"/>
    <dgm:cxn modelId="{07CEF28C-4218-4331-8518-4B25E24B7A98}" type="presParOf" srcId="{7385A372-D152-45BA-9504-EA55E2F5FF87}" destId="{BF63F663-AA71-4508-89A5-AB764753A0BA}" srcOrd="0" destOrd="0" presId="urn:microsoft.com/office/officeart/2005/8/layout/radial1"/>
    <dgm:cxn modelId="{2C9C8352-AAD5-47C8-840B-A0351D649B41}" type="presParOf" srcId="{256ECCDA-8BA5-4A7C-8551-F35B995E9F72}" destId="{DF83E1CC-0D26-4FA7-97F9-FEBD2B821D68}" srcOrd="10" destOrd="0" presId="urn:microsoft.com/office/officeart/2005/8/layout/radial1"/>
    <dgm:cxn modelId="{309162D2-A73D-46E0-8160-EC0D15DA4C6B}" type="presParOf" srcId="{256ECCDA-8BA5-4A7C-8551-F35B995E9F72}" destId="{2FBA99D0-6DB7-4384-9259-C9AFF645B247}" srcOrd="11" destOrd="0" presId="urn:microsoft.com/office/officeart/2005/8/layout/radial1"/>
    <dgm:cxn modelId="{6A9A9996-544B-4BD8-99B1-AA4A56B106F4}" type="presParOf" srcId="{2FBA99D0-6DB7-4384-9259-C9AFF645B247}" destId="{4440EBDB-A597-4265-B73B-71FE2443C4D7}" srcOrd="0" destOrd="0" presId="urn:microsoft.com/office/officeart/2005/8/layout/radial1"/>
    <dgm:cxn modelId="{8586C9E3-0D01-414A-B50F-54DF736334D4}" type="presParOf" srcId="{256ECCDA-8BA5-4A7C-8551-F35B995E9F72}" destId="{815D7862-2343-41C2-966E-F0D4DC259EEE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E13238-494C-43EA-8585-3ED8C15D7272}" type="doc">
      <dgm:prSet loTypeId="urn:microsoft.com/office/officeart/2005/8/layout/pyramid2" loCatId="list" qsTypeId="urn:microsoft.com/office/officeart/2005/8/quickstyle/simple1" qsCatId="simple" csTypeId="urn:microsoft.com/office/officeart/2005/8/colors/colorful4" csCatId="colorful" phldr="1"/>
      <dgm:spPr/>
    </dgm:pt>
    <dgm:pt modelId="{4CC44D2C-1CA5-4E8A-A795-5AA3592E1AE7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3">
                  <a:lumMod val="50000"/>
                </a:schemeClr>
              </a:solidFill>
            </a:rPr>
            <a:t>Принцип научности</a:t>
          </a:r>
          <a:endParaRPr lang="ru-RU" sz="2000" dirty="0">
            <a:solidFill>
              <a:schemeClr val="accent3">
                <a:lumMod val="50000"/>
              </a:schemeClr>
            </a:solidFill>
          </a:endParaRPr>
        </a:p>
      </dgm:t>
    </dgm:pt>
    <dgm:pt modelId="{84B0E7E0-15D1-4088-8748-C02C3693A6A3}" type="parTrans" cxnId="{65D769FB-42CF-43BF-BF80-8CBFE9A9212A}">
      <dgm:prSet/>
      <dgm:spPr/>
      <dgm:t>
        <a:bodyPr/>
        <a:lstStyle/>
        <a:p>
          <a:endParaRPr lang="ru-RU"/>
        </a:p>
      </dgm:t>
    </dgm:pt>
    <dgm:pt modelId="{94FFE340-CCC5-4618-BC19-37274080257F}" type="sibTrans" cxnId="{65D769FB-42CF-43BF-BF80-8CBFE9A9212A}">
      <dgm:prSet/>
      <dgm:spPr/>
      <dgm:t>
        <a:bodyPr/>
        <a:lstStyle/>
        <a:p>
          <a:endParaRPr lang="ru-RU"/>
        </a:p>
      </dgm:t>
    </dgm:pt>
    <dgm:pt modelId="{00AAF2EB-2F14-4571-9438-D45F5E4426F9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3">
                  <a:lumMod val="50000"/>
                </a:schemeClr>
              </a:solidFill>
            </a:rPr>
            <a:t>Принцип доступности</a:t>
          </a:r>
          <a:endParaRPr lang="ru-RU" sz="2000" dirty="0">
            <a:solidFill>
              <a:schemeClr val="accent3">
                <a:lumMod val="50000"/>
              </a:schemeClr>
            </a:solidFill>
          </a:endParaRPr>
        </a:p>
      </dgm:t>
    </dgm:pt>
    <dgm:pt modelId="{EB437FB1-24FA-4923-BC51-888312F3B7D5}" type="parTrans" cxnId="{54927E76-2126-4AEF-A9AE-B9A88567F45F}">
      <dgm:prSet/>
      <dgm:spPr/>
      <dgm:t>
        <a:bodyPr/>
        <a:lstStyle/>
        <a:p>
          <a:endParaRPr lang="ru-RU"/>
        </a:p>
      </dgm:t>
    </dgm:pt>
    <dgm:pt modelId="{F4A3F3AF-4E38-4B46-842E-283C45D65277}" type="sibTrans" cxnId="{54927E76-2126-4AEF-A9AE-B9A88567F45F}">
      <dgm:prSet/>
      <dgm:spPr/>
      <dgm:t>
        <a:bodyPr/>
        <a:lstStyle/>
        <a:p>
          <a:endParaRPr lang="ru-RU"/>
        </a:p>
      </dgm:t>
    </dgm:pt>
    <dgm:pt modelId="{E5F13F87-EE84-4926-B098-DDE97F54D927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3">
                  <a:lumMod val="50000"/>
                </a:schemeClr>
              </a:solidFill>
            </a:rPr>
            <a:t>Принцип </a:t>
          </a:r>
          <a:r>
            <a:rPr lang="ru-RU" sz="2000" dirty="0" err="1" smtClean="0">
              <a:solidFill>
                <a:schemeClr val="accent3">
                  <a:lumMod val="50000"/>
                </a:schemeClr>
              </a:solidFill>
            </a:rPr>
            <a:t>проблемности</a:t>
          </a:r>
          <a:r>
            <a:rPr lang="ru-RU" sz="2000" dirty="0" smtClean="0">
              <a:solidFill>
                <a:schemeClr val="accent3">
                  <a:lumMod val="50000"/>
                </a:schemeClr>
              </a:solidFill>
            </a:rPr>
            <a:t> обучения</a:t>
          </a:r>
          <a:endParaRPr lang="ru-RU" sz="2000" dirty="0">
            <a:solidFill>
              <a:schemeClr val="accent3">
                <a:lumMod val="50000"/>
              </a:schemeClr>
            </a:solidFill>
          </a:endParaRPr>
        </a:p>
      </dgm:t>
    </dgm:pt>
    <dgm:pt modelId="{F0DB3C71-93BA-4F47-973D-0292FAB526DF}" type="parTrans" cxnId="{DC1FD77A-7BF4-4478-8D37-679139D82F55}">
      <dgm:prSet/>
      <dgm:spPr/>
      <dgm:t>
        <a:bodyPr/>
        <a:lstStyle/>
        <a:p>
          <a:endParaRPr lang="ru-RU"/>
        </a:p>
      </dgm:t>
    </dgm:pt>
    <dgm:pt modelId="{3CEBCF7B-4006-4F37-91C2-A91DD3ADA217}" type="sibTrans" cxnId="{DC1FD77A-7BF4-4478-8D37-679139D82F55}">
      <dgm:prSet/>
      <dgm:spPr/>
      <dgm:t>
        <a:bodyPr/>
        <a:lstStyle/>
        <a:p>
          <a:endParaRPr lang="ru-RU"/>
        </a:p>
      </dgm:t>
    </dgm:pt>
    <dgm:pt modelId="{D1B1B36D-97AD-4E26-B46B-21E6A725EC10}">
      <dgm:prSet custT="1"/>
      <dgm:spPr/>
      <dgm:t>
        <a:bodyPr/>
        <a:lstStyle/>
        <a:p>
          <a:r>
            <a:rPr lang="ru-RU" sz="2000" dirty="0" smtClean="0">
              <a:solidFill>
                <a:schemeClr val="accent3">
                  <a:lumMod val="50000"/>
                </a:schemeClr>
              </a:solidFill>
            </a:rPr>
            <a:t>Принцип наглядности</a:t>
          </a:r>
          <a:endParaRPr lang="ru-RU" sz="2000" dirty="0">
            <a:solidFill>
              <a:schemeClr val="accent3">
                <a:lumMod val="50000"/>
              </a:schemeClr>
            </a:solidFill>
          </a:endParaRPr>
        </a:p>
      </dgm:t>
    </dgm:pt>
    <dgm:pt modelId="{22CFB971-15B7-49BF-B825-1C17EBFAD4EB}" type="parTrans" cxnId="{55CFDBF9-0C77-4D5E-9CD3-84F2864858AB}">
      <dgm:prSet/>
      <dgm:spPr/>
      <dgm:t>
        <a:bodyPr/>
        <a:lstStyle/>
        <a:p>
          <a:endParaRPr lang="ru-RU"/>
        </a:p>
      </dgm:t>
    </dgm:pt>
    <dgm:pt modelId="{2483ACB8-F0A7-43D1-99DD-73F851CD1450}" type="sibTrans" cxnId="{55CFDBF9-0C77-4D5E-9CD3-84F2864858AB}">
      <dgm:prSet/>
      <dgm:spPr/>
      <dgm:t>
        <a:bodyPr/>
        <a:lstStyle/>
        <a:p>
          <a:endParaRPr lang="ru-RU"/>
        </a:p>
      </dgm:t>
    </dgm:pt>
    <dgm:pt modelId="{4A0E0C3E-8C3C-489C-9F07-ABF7D9FF0BB1}">
      <dgm:prSet custT="1"/>
      <dgm:spPr/>
      <dgm:t>
        <a:bodyPr/>
        <a:lstStyle/>
        <a:p>
          <a:r>
            <a:rPr lang="ru-RU" sz="2000" dirty="0" smtClean="0">
              <a:solidFill>
                <a:schemeClr val="accent3">
                  <a:lumMod val="50000"/>
                </a:schemeClr>
              </a:solidFill>
            </a:rPr>
            <a:t>Принцип сознательного обучения</a:t>
          </a:r>
          <a:endParaRPr lang="ru-RU" sz="2000" dirty="0">
            <a:solidFill>
              <a:schemeClr val="accent3">
                <a:lumMod val="50000"/>
              </a:schemeClr>
            </a:solidFill>
          </a:endParaRPr>
        </a:p>
      </dgm:t>
    </dgm:pt>
    <dgm:pt modelId="{B8D0E9D6-6F1A-4E26-8E41-315BCF3CD843}" type="parTrans" cxnId="{57E257DF-63A7-4C52-A934-93324B4A8D97}">
      <dgm:prSet/>
      <dgm:spPr/>
      <dgm:t>
        <a:bodyPr/>
        <a:lstStyle/>
        <a:p>
          <a:endParaRPr lang="ru-RU"/>
        </a:p>
      </dgm:t>
    </dgm:pt>
    <dgm:pt modelId="{ECDCE7A3-22FC-40DA-B051-30EED4475A30}" type="sibTrans" cxnId="{57E257DF-63A7-4C52-A934-93324B4A8D97}">
      <dgm:prSet/>
      <dgm:spPr/>
      <dgm:t>
        <a:bodyPr/>
        <a:lstStyle/>
        <a:p>
          <a:endParaRPr lang="ru-RU"/>
        </a:p>
      </dgm:t>
    </dgm:pt>
    <dgm:pt modelId="{D18A80F1-921A-4B0B-B5F6-CAF4FCAD1340}">
      <dgm:prSet custT="1"/>
      <dgm:spPr/>
      <dgm:t>
        <a:bodyPr/>
        <a:lstStyle/>
        <a:p>
          <a:r>
            <a:rPr lang="ru-RU" sz="2000" dirty="0" smtClean="0">
              <a:solidFill>
                <a:schemeClr val="accent3">
                  <a:lumMod val="50000"/>
                </a:schemeClr>
              </a:solidFill>
            </a:rPr>
            <a:t>Принцип систематического и последовательного обучения</a:t>
          </a:r>
          <a:endParaRPr lang="ru-RU" sz="2000" dirty="0">
            <a:solidFill>
              <a:schemeClr val="accent3">
                <a:lumMod val="50000"/>
              </a:schemeClr>
            </a:solidFill>
          </a:endParaRPr>
        </a:p>
      </dgm:t>
    </dgm:pt>
    <dgm:pt modelId="{6A0641A0-E198-4608-B1CE-D3AA32E6C2BF}" type="parTrans" cxnId="{363676A1-7491-483B-959D-6DE963408AB6}">
      <dgm:prSet/>
      <dgm:spPr/>
      <dgm:t>
        <a:bodyPr/>
        <a:lstStyle/>
        <a:p>
          <a:endParaRPr lang="ru-RU"/>
        </a:p>
      </dgm:t>
    </dgm:pt>
    <dgm:pt modelId="{CA91CEE8-2DED-4B31-A475-E8A140BE7F62}" type="sibTrans" cxnId="{363676A1-7491-483B-959D-6DE963408AB6}">
      <dgm:prSet/>
      <dgm:spPr/>
      <dgm:t>
        <a:bodyPr/>
        <a:lstStyle/>
        <a:p>
          <a:endParaRPr lang="ru-RU"/>
        </a:p>
      </dgm:t>
    </dgm:pt>
    <dgm:pt modelId="{41DD1350-6C85-402B-9805-46C2D126C9B1}">
      <dgm:prSet custT="1"/>
      <dgm:spPr/>
      <dgm:t>
        <a:bodyPr/>
        <a:lstStyle/>
        <a:p>
          <a:r>
            <a:rPr lang="ru-RU" sz="2000" dirty="0" smtClean="0">
              <a:solidFill>
                <a:schemeClr val="accent3">
                  <a:lumMod val="50000"/>
                </a:schemeClr>
              </a:solidFill>
            </a:rPr>
            <a:t>Принцип единства образовательных, развивающих и воспитательных функций</a:t>
          </a:r>
          <a:endParaRPr lang="ru-RU" sz="2000" dirty="0">
            <a:solidFill>
              <a:schemeClr val="accent3">
                <a:lumMod val="50000"/>
              </a:schemeClr>
            </a:solidFill>
          </a:endParaRPr>
        </a:p>
      </dgm:t>
    </dgm:pt>
    <dgm:pt modelId="{F1798E08-ABF6-4A21-BDA4-790CD5AE1892}" type="parTrans" cxnId="{614551FF-9E9C-42D5-951E-B7BB8F330F63}">
      <dgm:prSet/>
      <dgm:spPr/>
      <dgm:t>
        <a:bodyPr/>
        <a:lstStyle/>
        <a:p>
          <a:endParaRPr lang="ru-RU"/>
        </a:p>
      </dgm:t>
    </dgm:pt>
    <dgm:pt modelId="{1E72959D-1F5D-4E0B-9FD1-F90BC64C807D}" type="sibTrans" cxnId="{614551FF-9E9C-42D5-951E-B7BB8F330F63}">
      <dgm:prSet/>
      <dgm:spPr/>
      <dgm:t>
        <a:bodyPr/>
        <a:lstStyle/>
        <a:p>
          <a:endParaRPr lang="ru-RU"/>
        </a:p>
      </dgm:t>
    </dgm:pt>
    <dgm:pt modelId="{011E927F-7AA7-4B95-AFDF-06FEEA070846}">
      <dgm:prSet custT="1"/>
      <dgm:spPr/>
      <dgm:t>
        <a:bodyPr/>
        <a:lstStyle/>
        <a:p>
          <a:r>
            <a:rPr lang="ru-RU" sz="2000" dirty="0" smtClean="0">
              <a:solidFill>
                <a:schemeClr val="accent3">
                  <a:lumMod val="50000"/>
                </a:schemeClr>
              </a:solidFill>
            </a:rPr>
            <a:t>Принцип </a:t>
          </a:r>
          <a:r>
            <a:rPr lang="ru-RU" sz="2000" dirty="0" err="1" smtClean="0">
              <a:solidFill>
                <a:schemeClr val="accent3">
                  <a:lumMod val="50000"/>
                </a:schemeClr>
              </a:solidFill>
            </a:rPr>
            <a:t>здоровьесбережения</a:t>
          </a:r>
          <a:endParaRPr lang="ru-RU" sz="2000" dirty="0">
            <a:solidFill>
              <a:schemeClr val="accent3">
                <a:lumMod val="50000"/>
              </a:schemeClr>
            </a:solidFill>
          </a:endParaRPr>
        </a:p>
      </dgm:t>
    </dgm:pt>
    <dgm:pt modelId="{9F54DBBD-097A-4C09-BFCF-3A412197C31B}" type="parTrans" cxnId="{171B1E9B-83C9-4653-8591-12D50FC6D023}">
      <dgm:prSet/>
      <dgm:spPr/>
      <dgm:t>
        <a:bodyPr/>
        <a:lstStyle/>
        <a:p>
          <a:endParaRPr lang="ru-RU"/>
        </a:p>
      </dgm:t>
    </dgm:pt>
    <dgm:pt modelId="{B9DAEAF0-6C0E-4DA6-846F-888222E4B892}" type="sibTrans" cxnId="{171B1E9B-83C9-4653-8591-12D50FC6D023}">
      <dgm:prSet/>
      <dgm:spPr/>
      <dgm:t>
        <a:bodyPr/>
        <a:lstStyle/>
        <a:p>
          <a:endParaRPr lang="ru-RU"/>
        </a:p>
      </dgm:t>
    </dgm:pt>
    <dgm:pt modelId="{D95F7ED0-02F0-4FCB-8298-5C90BC0DE67A}" type="pres">
      <dgm:prSet presAssocID="{DFE13238-494C-43EA-8585-3ED8C15D7272}" presName="compositeShape" presStyleCnt="0">
        <dgm:presLayoutVars>
          <dgm:dir/>
          <dgm:resizeHandles/>
        </dgm:presLayoutVars>
      </dgm:prSet>
      <dgm:spPr/>
    </dgm:pt>
    <dgm:pt modelId="{17EF09B1-EA2F-4553-A1AD-C71DA219831C}" type="pres">
      <dgm:prSet presAssocID="{DFE13238-494C-43EA-8585-3ED8C15D7272}" presName="pyramid" presStyleLbl="node1" presStyleIdx="0" presStyleCnt="1" custScaleX="76740" custScaleY="92941" custLinFactNeighborX="-5680"/>
      <dgm:spPr/>
    </dgm:pt>
    <dgm:pt modelId="{2745B65D-2CA9-49A0-A437-63DFB07ABF8B}" type="pres">
      <dgm:prSet presAssocID="{DFE13238-494C-43EA-8585-3ED8C15D7272}" presName="theList" presStyleCnt="0"/>
      <dgm:spPr/>
    </dgm:pt>
    <dgm:pt modelId="{7548A6A6-9C3B-4967-BB76-215921284FF6}" type="pres">
      <dgm:prSet presAssocID="{4CC44D2C-1CA5-4E8A-A795-5AA3592E1AE7}" presName="aNode" presStyleLbl="fgAcc1" presStyleIdx="0" presStyleCnt="8" custScaleX="152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F27F4-2A09-4D31-8468-D2E6912B5F87}" type="pres">
      <dgm:prSet presAssocID="{4CC44D2C-1CA5-4E8A-A795-5AA3592E1AE7}" presName="aSpace" presStyleCnt="0"/>
      <dgm:spPr/>
    </dgm:pt>
    <dgm:pt modelId="{39B279F2-805D-408B-9914-2D4F8E123511}" type="pres">
      <dgm:prSet presAssocID="{00AAF2EB-2F14-4571-9438-D45F5E4426F9}" presName="aNode" presStyleLbl="fgAcc1" presStyleIdx="1" presStyleCnt="8" custScaleX="152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75B1DE-2A48-44CE-86A1-1DEB9CD6FD74}" type="pres">
      <dgm:prSet presAssocID="{00AAF2EB-2F14-4571-9438-D45F5E4426F9}" presName="aSpace" presStyleCnt="0"/>
      <dgm:spPr/>
    </dgm:pt>
    <dgm:pt modelId="{80E6ED1F-6305-4C74-BEB1-A4EE81AF38C7}" type="pres">
      <dgm:prSet presAssocID="{E5F13F87-EE84-4926-B098-DDE97F54D927}" presName="aNode" presStyleLbl="fgAcc1" presStyleIdx="2" presStyleCnt="8" custScaleX="151986" custScaleY="984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4B718-763E-4B9F-88C7-9AFCCF6AFA43}" type="pres">
      <dgm:prSet presAssocID="{E5F13F87-EE84-4926-B098-DDE97F54D927}" presName="aSpace" presStyleCnt="0"/>
      <dgm:spPr/>
    </dgm:pt>
    <dgm:pt modelId="{746FD078-4492-4864-8A55-177F7D771B87}" type="pres">
      <dgm:prSet presAssocID="{D1B1B36D-97AD-4E26-B46B-21E6A725EC10}" presName="aNode" presStyleLbl="fgAcc1" presStyleIdx="3" presStyleCnt="8" custScaleX="151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36E2C-B747-4E59-986E-8D2E1EE26A2E}" type="pres">
      <dgm:prSet presAssocID="{D1B1B36D-97AD-4E26-B46B-21E6A725EC10}" presName="aSpace" presStyleCnt="0"/>
      <dgm:spPr/>
    </dgm:pt>
    <dgm:pt modelId="{80C1F547-A78C-41C2-BBA4-7B6EA985DFC8}" type="pres">
      <dgm:prSet presAssocID="{4A0E0C3E-8C3C-489C-9F07-ABF7D9FF0BB1}" presName="aNode" presStyleLbl="fgAcc1" presStyleIdx="4" presStyleCnt="8" custScaleX="151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523BC-CC1E-48E7-B9FE-4D08E415FB39}" type="pres">
      <dgm:prSet presAssocID="{4A0E0C3E-8C3C-489C-9F07-ABF7D9FF0BB1}" presName="aSpace" presStyleCnt="0"/>
      <dgm:spPr/>
    </dgm:pt>
    <dgm:pt modelId="{773C21F2-F776-42DE-8F48-8859008791C9}" type="pres">
      <dgm:prSet presAssocID="{D18A80F1-921A-4B0B-B5F6-CAF4FCAD1340}" presName="aNode" presStyleLbl="fgAcc1" presStyleIdx="5" presStyleCnt="8" custScaleX="151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23EDD-6C70-4C56-BC4A-E2A2AB5028E1}" type="pres">
      <dgm:prSet presAssocID="{D18A80F1-921A-4B0B-B5F6-CAF4FCAD1340}" presName="aSpace" presStyleCnt="0"/>
      <dgm:spPr/>
    </dgm:pt>
    <dgm:pt modelId="{B61637FC-EC6E-408B-BCAB-6171EC145A41}" type="pres">
      <dgm:prSet presAssocID="{41DD1350-6C85-402B-9805-46C2D126C9B1}" presName="aNode" presStyleLbl="fgAcc1" presStyleIdx="6" presStyleCnt="8" custScaleX="151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E5A64-7519-456F-98DC-FB177A0975CB}" type="pres">
      <dgm:prSet presAssocID="{41DD1350-6C85-402B-9805-46C2D126C9B1}" presName="aSpace" presStyleCnt="0"/>
      <dgm:spPr/>
    </dgm:pt>
    <dgm:pt modelId="{1011FCF4-CFFB-467F-B1F0-9FA2F04A29DC}" type="pres">
      <dgm:prSet presAssocID="{011E927F-7AA7-4B95-AFDF-06FEEA070846}" presName="aNode" presStyleLbl="fgAcc1" presStyleIdx="7" presStyleCnt="8" custScaleX="151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09E44-708C-4036-9FE9-1066724E19E7}" type="pres">
      <dgm:prSet presAssocID="{011E927F-7AA7-4B95-AFDF-06FEEA070846}" presName="aSpace" presStyleCnt="0"/>
      <dgm:spPr/>
    </dgm:pt>
  </dgm:ptLst>
  <dgm:cxnLst>
    <dgm:cxn modelId="{31964E23-5859-4269-B7C1-F4FDD1BB4C8A}" type="presOf" srcId="{D18A80F1-921A-4B0B-B5F6-CAF4FCAD1340}" destId="{773C21F2-F776-42DE-8F48-8859008791C9}" srcOrd="0" destOrd="0" presId="urn:microsoft.com/office/officeart/2005/8/layout/pyramid2"/>
    <dgm:cxn modelId="{55CFDBF9-0C77-4D5E-9CD3-84F2864858AB}" srcId="{DFE13238-494C-43EA-8585-3ED8C15D7272}" destId="{D1B1B36D-97AD-4E26-B46B-21E6A725EC10}" srcOrd="3" destOrd="0" parTransId="{22CFB971-15B7-49BF-B825-1C17EBFAD4EB}" sibTransId="{2483ACB8-F0A7-43D1-99DD-73F851CD1450}"/>
    <dgm:cxn modelId="{1483936B-0906-4996-B6B7-F1E2CDB4F8B0}" type="presOf" srcId="{4CC44D2C-1CA5-4E8A-A795-5AA3592E1AE7}" destId="{7548A6A6-9C3B-4967-BB76-215921284FF6}" srcOrd="0" destOrd="0" presId="urn:microsoft.com/office/officeart/2005/8/layout/pyramid2"/>
    <dgm:cxn modelId="{65D769FB-42CF-43BF-BF80-8CBFE9A9212A}" srcId="{DFE13238-494C-43EA-8585-3ED8C15D7272}" destId="{4CC44D2C-1CA5-4E8A-A795-5AA3592E1AE7}" srcOrd="0" destOrd="0" parTransId="{84B0E7E0-15D1-4088-8748-C02C3693A6A3}" sibTransId="{94FFE340-CCC5-4618-BC19-37274080257F}"/>
    <dgm:cxn modelId="{363676A1-7491-483B-959D-6DE963408AB6}" srcId="{DFE13238-494C-43EA-8585-3ED8C15D7272}" destId="{D18A80F1-921A-4B0B-B5F6-CAF4FCAD1340}" srcOrd="5" destOrd="0" parTransId="{6A0641A0-E198-4608-B1CE-D3AA32E6C2BF}" sibTransId="{CA91CEE8-2DED-4B31-A475-E8A140BE7F62}"/>
    <dgm:cxn modelId="{32C96B81-3B63-4C71-B06C-D591B7DCF165}" type="presOf" srcId="{00AAF2EB-2F14-4571-9438-D45F5E4426F9}" destId="{39B279F2-805D-408B-9914-2D4F8E123511}" srcOrd="0" destOrd="0" presId="urn:microsoft.com/office/officeart/2005/8/layout/pyramid2"/>
    <dgm:cxn modelId="{171B1E9B-83C9-4653-8591-12D50FC6D023}" srcId="{DFE13238-494C-43EA-8585-3ED8C15D7272}" destId="{011E927F-7AA7-4B95-AFDF-06FEEA070846}" srcOrd="7" destOrd="0" parTransId="{9F54DBBD-097A-4C09-BFCF-3A412197C31B}" sibTransId="{B9DAEAF0-6C0E-4DA6-846F-888222E4B892}"/>
    <dgm:cxn modelId="{D1F98741-6C41-487E-A013-4FF9DB6239C6}" type="presOf" srcId="{DFE13238-494C-43EA-8585-3ED8C15D7272}" destId="{D95F7ED0-02F0-4FCB-8298-5C90BC0DE67A}" srcOrd="0" destOrd="0" presId="urn:microsoft.com/office/officeart/2005/8/layout/pyramid2"/>
    <dgm:cxn modelId="{614551FF-9E9C-42D5-951E-B7BB8F330F63}" srcId="{DFE13238-494C-43EA-8585-3ED8C15D7272}" destId="{41DD1350-6C85-402B-9805-46C2D126C9B1}" srcOrd="6" destOrd="0" parTransId="{F1798E08-ABF6-4A21-BDA4-790CD5AE1892}" sibTransId="{1E72959D-1F5D-4E0B-9FD1-F90BC64C807D}"/>
    <dgm:cxn modelId="{B6B2EBCE-CDEE-485A-9C94-19929B625ABE}" type="presOf" srcId="{41DD1350-6C85-402B-9805-46C2D126C9B1}" destId="{B61637FC-EC6E-408B-BCAB-6171EC145A41}" srcOrd="0" destOrd="0" presId="urn:microsoft.com/office/officeart/2005/8/layout/pyramid2"/>
    <dgm:cxn modelId="{549D90E7-A03E-4BCE-B93F-638DC3E03A73}" type="presOf" srcId="{E5F13F87-EE84-4926-B098-DDE97F54D927}" destId="{80E6ED1F-6305-4C74-BEB1-A4EE81AF38C7}" srcOrd="0" destOrd="0" presId="urn:microsoft.com/office/officeart/2005/8/layout/pyramid2"/>
    <dgm:cxn modelId="{C3130770-03AA-4BA2-9D3D-5B12FBA1FC0C}" type="presOf" srcId="{011E927F-7AA7-4B95-AFDF-06FEEA070846}" destId="{1011FCF4-CFFB-467F-B1F0-9FA2F04A29DC}" srcOrd="0" destOrd="0" presId="urn:microsoft.com/office/officeart/2005/8/layout/pyramid2"/>
    <dgm:cxn modelId="{DC1FD77A-7BF4-4478-8D37-679139D82F55}" srcId="{DFE13238-494C-43EA-8585-3ED8C15D7272}" destId="{E5F13F87-EE84-4926-B098-DDE97F54D927}" srcOrd="2" destOrd="0" parTransId="{F0DB3C71-93BA-4F47-973D-0292FAB526DF}" sibTransId="{3CEBCF7B-4006-4F37-91C2-A91DD3ADA217}"/>
    <dgm:cxn modelId="{D8E16E08-8D5A-4904-80F5-64355E86CC65}" type="presOf" srcId="{D1B1B36D-97AD-4E26-B46B-21E6A725EC10}" destId="{746FD078-4492-4864-8A55-177F7D771B87}" srcOrd="0" destOrd="0" presId="urn:microsoft.com/office/officeart/2005/8/layout/pyramid2"/>
    <dgm:cxn modelId="{54927E76-2126-4AEF-A9AE-B9A88567F45F}" srcId="{DFE13238-494C-43EA-8585-3ED8C15D7272}" destId="{00AAF2EB-2F14-4571-9438-D45F5E4426F9}" srcOrd="1" destOrd="0" parTransId="{EB437FB1-24FA-4923-BC51-888312F3B7D5}" sibTransId="{F4A3F3AF-4E38-4B46-842E-283C45D65277}"/>
    <dgm:cxn modelId="{68041E8B-E80A-4203-B3EE-11B4FAB12C84}" type="presOf" srcId="{4A0E0C3E-8C3C-489C-9F07-ABF7D9FF0BB1}" destId="{80C1F547-A78C-41C2-BBA4-7B6EA985DFC8}" srcOrd="0" destOrd="0" presId="urn:microsoft.com/office/officeart/2005/8/layout/pyramid2"/>
    <dgm:cxn modelId="{57E257DF-63A7-4C52-A934-93324B4A8D97}" srcId="{DFE13238-494C-43EA-8585-3ED8C15D7272}" destId="{4A0E0C3E-8C3C-489C-9F07-ABF7D9FF0BB1}" srcOrd="4" destOrd="0" parTransId="{B8D0E9D6-6F1A-4E26-8E41-315BCF3CD843}" sibTransId="{ECDCE7A3-22FC-40DA-B051-30EED4475A30}"/>
    <dgm:cxn modelId="{B8381EAD-4BFA-4798-9D89-DB1EC8BC04B1}" type="presParOf" srcId="{D95F7ED0-02F0-4FCB-8298-5C90BC0DE67A}" destId="{17EF09B1-EA2F-4553-A1AD-C71DA219831C}" srcOrd="0" destOrd="0" presId="urn:microsoft.com/office/officeart/2005/8/layout/pyramid2"/>
    <dgm:cxn modelId="{DAC38CB5-E8AF-4509-989A-86BEF64CA15C}" type="presParOf" srcId="{D95F7ED0-02F0-4FCB-8298-5C90BC0DE67A}" destId="{2745B65D-2CA9-49A0-A437-63DFB07ABF8B}" srcOrd="1" destOrd="0" presId="urn:microsoft.com/office/officeart/2005/8/layout/pyramid2"/>
    <dgm:cxn modelId="{33232AB6-8611-4EE6-8BEA-8FEC05254293}" type="presParOf" srcId="{2745B65D-2CA9-49A0-A437-63DFB07ABF8B}" destId="{7548A6A6-9C3B-4967-BB76-215921284FF6}" srcOrd="0" destOrd="0" presId="urn:microsoft.com/office/officeart/2005/8/layout/pyramid2"/>
    <dgm:cxn modelId="{3018D6BE-DF37-40D0-AEED-E460A594FB13}" type="presParOf" srcId="{2745B65D-2CA9-49A0-A437-63DFB07ABF8B}" destId="{314F27F4-2A09-4D31-8468-D2E6912B5F87}" srcOrd="1" destOrd="0" presId="urn:microsoft.com/office/officeart/2005/8/layout/pyramid2"/>
    <dgm:cxn modelId="{81C7944B-ECA1-440D-9725-273832E9AF4B}" type="presParOf" srcId="{2745B65D-2CA9-49A0-A437-63DFB07ABF8B}" destId="{39B279F2-805D-408B-9914-2D4F8E123511}" srcOrd="2" destOrd="0" presId="urn:microsoft.com/office/officeart/2005/8/layout/pyramid2"/>
    <dgm:cxn modelId="{ABAF2710-262B-4CB5-9DC8-5F3329B17011}" type="presParOf" srcId="{2745B65D-2CA9-49A0-A437-63DFB07ABF8B}" destId="{9E75B1DE-2A48-44CE-86A1-1DEB9CD6FD74}" srcOrd="3" destOrd="0" presId="urn:microsoft.com/office/officeart/2005/8/layout/pyramid2"/>
    <dgm:cxn modelId="{4E0E6F16-B2A4-456E-808C-3A4E100B0581}" type="presParOf" srcId="{2745B65D-2CA9-49A0-A437-63DFB07ABF8B}" destId="{80E6ED1F-6305-4C74-BEB1-A4EE81AF38C7}" srcOrd="4" destOrd="0" presId="urn:microsoft.com/office/officeart/2005/8/layout/pyramid2"/>
    <dgm:cxn modelId="{64264AC5-1D53-49DA-B17C-E476158E40A2}" type="presParOf" srcId="{2745B65D-2CA9-49A0-A437-63DFB07ABF8B}" destId="{7A24B718-763E-4B9F-88C7-9AFCCF6AFA43}" srcOrd="5" destOrd="0" presId="urn:microsoft.com/office/officeart/2005/8/layout/pyramid2"/>
    <dgm:cxn modelId="{9AC4A5A1-0FAC-4F2E-B338-081B23DB9291}" type="presParOf" srcId="{2745B65D-2CA9-49A0-A437-63DFB07ABF8B}" destId="{746FD078-4492-4864-8A55-177F7D771B87}" srcOrd="6" destOrd="0" presId="urn:microsoft.com/office/officeart/2005/8/layout/pyramid2"/>
    <dgm:cxn modelId="{AB88F64C-776D-4DBD-9D80-A0E95904F797}" type="presParOf" srcId="{2745B65D-2CA9-49A0-A437-63DFB07ABF8B}" destId="{F4036E2C-B747-4E59-986E-8D2E1EE26A2E}" srcOrd="7" destOrd="0" presId="urn:microsoft.com/office/officeart/2005/8/layout/pyramid2"/>
    <dgm:cxn modelId="{813DE9F9-DB4C-4D52-9C4C-F2464BA906D3}" type="presParOf" srcId="{2745B65D-2CA9-49A0-A437-63DFB07ABF8B}" destId="{80C1F547-A78C-41C2-BBA4-7B6EA985DFC8}" srcOrd="8" destOrd="0" presId="urn:microsoft.com/office/officeart/2005/8/layout/pyramid2"/>
    <dgm:cxn modelId="{4C3A2FD8-3B40-487A-A424-436999BF5504}" type="presParOf" srcId="{2745B65D-2CA9-49A0-A437-63DFB07ABF8B}" destId="{FA7523BC-CC1E-48E7-B9FE-4D08E415FB39}" srcOrd="9" destOrd="0" presId="urn:microsoft.com/office/officeart/2005/8/layout/pyramid2"/>
    <dgm:cxn modelId="{AE2FF301-EF80-4314-A479-D1933D552207}" type="presParOf" srcId="{2745B65D-2CA9-49A0-A437-63DFB07ABF8B}" destId="{773C21F2-F776-42DE-8F48-8859008791C9}" srcOrd="10" destOrd="0" presId="urn:microsoft.com/office/officeart/2005/8/layout/pyramid2"/>
    <dgm:cxn modelId="{993FB85A-7DFE-4B97-8E1E-0A5D7BD1D8E3}" type="presParOf" srcId="{2745B65D-2CA9-49A0-A437-63DFB07ABF8B}" destId="{04323EDD-6C70-4C56-BC4A-E2A2AB5028E1}" srcOrd="11" destOrd="0" presId="urn:microsoft.com/office/officeart/2005/8/layout/pyramid2"/>
    <dgm:cxn modelId="{A8548A6E-E18F-42E8-B96C-8D93FB625C61}" type="presParOf" srcId="{2745B65D-2CA9-49A0-A437-63DFB07ABF8B}" destId="{B61637FC-EC6E-408B-BCAB-6171EC145A41}" srcOrd="12" destOrd="0" presId="urn:microsoft.com/office/officeart/2005/8/layout/pyramid2"/>
    <dgm:cxn modelId="{025285DE-5519-415E-8951-369943C05613}" type="presParOf" srcId="{2745B65D-2CA9-49A0-A437-63DFB07ABF8B}" destId="{351E5A64-7519-456F-98DC-FB177A0975CB}" srcOrd="13" destOrd="0" presId="urn:microsoft.com/office/officeart/2005/8/layout/pyramid2"/>
    <dgm:cxn modelId="{9657251F-8A5B-42AD-961B-F801576CCFE9}" type="presParOf" srcId="{2745B65D-2CA9-49A0-A437-63DFB07ABF8B}" destId="{1011FCF4-CFFB-467F-B1F0-9FA2F04A29DC}" srcOrd="14" destOrd="0" presId="urn:microsoft.com/office/officeart/2005/8/layout/pyramid2"/>
    <dgm:cxn modelId="{DA924B89-4822-4C7A-8974-E33879768EF0}" type="presParOf" srcId="{2745B65D-2CA9-49A0-A437-63DFB07ABF8B}" destId="{F6B09E44-708C-4036-9FE9-1066724E19E7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7ED04E-CA01-4F6E-853B-79E22EC4C159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2E18E85-90F4-4241-AA64-B6DA5D19FD93}">
      <dgm:prSet phldrT="[Текст]" custT="1"/>
      <dgm:spPr/>
      <dgm:t>
        <a:bodyPr/>
        <a:lstStyle/>
        <a:p>
          <a:r>
            <a:rPr lang="ru-RU" sz="2200" dirty="0" smtClean="0"/>
            <a:t>Систематизация и структурирование учебного материала</a:t>
          </a:r>
          <a:endParaRPr lang="ru-RU" sz="2200" dirty="0"/>
        </a:p>
      </dgm:t>
    </dgm:pt>
    <dgm:pt modelId="{D56FC262-D132-48DB-8914-0279AF9F688B}" type="parTrans" cxnId="{68C5E965-9F20-4477-B104-8B6A805D6D9A}">
      <dgm:prSet/>
      <dgm:spPr/>
      <dgm:t>
        <a:bodyPr/>
        <a:lstStyle/>
        <a:p>
          <a:endParaRPr lang="ru-RU"/>
        </a:p>
      </dgm:t>
    </dgm:pt>
    <dgm:pt modelId="{21DF1D83-C244-43BF-9C6C-9AAD63965675}" type="sibTrans" cxnId="{68C5E965-9F20-4477-B104-8B6A805D6D9A}">
      <dgm:prSet/>
      <dgm:spPr/>
      <dgm:t>
        <a:bodyPr/>
        <a:lstStyle/>
        <a:p>
          <a:endParaRPr lang="ru-RU"/>
        </a:p>
      </dgm:t>
    </dgm:pt>
    <dgm:pt modelId="{BFB7A9EA-DEE8-43A8-B89B-1E152AC2CA74}">
      <dgm:prSet phldrT="[Текст]" custT="1"/>
      <dgm:spPr/>
      <dgm:t>
        <a:bodyPr/>
        <a:lstStyle/>
        <a:p>
          <a:r>
            <a:rPr lang="ru-RU" sz="2200" dirty="0" smtClean="0"/>
            <a:t>Ретроспективы и перспективы  учебной информации</a:t>
          </a:r>
          <a:endParaRPr lang="ru-RU" sz="2200" dirty="0"/>
        </a:p>
      </dgm:t>
    </dgm:pt>
    <dgm:pt modelId="{4D27501C-1726-4CBA-9A67-25B3964CBB01}" type="parTrans" cxnId="{447E2313-F835-42BF-AB99-66088CA357F0}">
      <dgm:prSet/>
      <dgm:spPr/>
      <dgm:t>
        <a:bodyPr/>
        <a:lstStyle/>
        <a:p>
          <a:endParaRPr lang="ru-RU"/>
        </a:p>
      </dgm:t>
    </dgm:pt>
    <dgm:pt modelId="{5ED9CBEA-C44D-4FDE-98FE-214AD2371F89}" type="sibTrans" cxnId="{447E2313-F835-42BF-AB99-66088CA357F0}">
      <dgm:prSet/>
      <dgm:spPr/>
      <dgm:t>
        <a:bodyPr/>
        <a:lstStyle/>
        <a:p>
          <a:endParaRPr lang="ru-RU"/>
        </a:p>
      </dgm:t>
    </dgm:pt>
    <dgm:pt modelId="{A3A3DD16-02E4-4D3D-835B-EE5367C6362B}">
      <dgm:prSet phldrT="[Текст]" custT="1"/>
      <dgm:spPr/>
      <dgm:t>
        <a:bodyPr/>
        <a:lstStyle/>
        <a:p>
          <a:r>
            <a:rPr lang="ru-RU" sz="2200" dirty="0" err="1" smtClean="0"/>
            <a:t>Межпредметные</a:t>
          </a:r>
          <a:r>
            <a:rPr lang="ru-RU" sz="2200" dirty="0" smtClean="0"/>
            <a:t> связи</a:t>
          </a:r>
          <a:endParaRPr lang="ru-RU" sz="2200" dirty="0"/>
        </a:p>
      </dgm:t>
    </dgm:pt>
    <dgm:pt modelId="{045B2A21-EDFF-4936-8F3B-94BBC6F84744}" type="parTrans" cxnId="{8CDFB29E-7333-4944-9CE0-60403903142C}">
      <dgm:prSet/>
      <dgm:spPr/>
      <dgm:t>
        <a:bodyPr/>
        <a:lstStyle/>
        <a:p>
          <a:endParaRPr lang="ru-RU"/>
        </a:p>
      </dgm:t>
    </dgm:pt>
    <dgm:pt modelId="{27F1C493-6DC8-4C81-BF05-0C1923B591D6}" type="sibTrans" cxnId="{8CDFB29E-7333-4944-9CE0-60403903142C}">
      <dgm:prSet/>
      <dgm:spPr/>
      <dgm:t>
        <a:bodyPr/>
        <a:lstStyle/>
        <a:p>
          <a:endParaRPr lang="ru-RU"/>
        </a:p>
      </dgm:t>
    </dgm:pt>
    <dgm:pt modelId="{78218784-DC04-4ECD-8CFC-6EB50E823BBC}">
      <dgm:prSet custT="1"/>
      <dgm:spPr/>
      <dgm:t>
        <a:bodyPr/>
        <a:lstStyle/>
        <a:p>
          <a:r>
            <a:rPr lang="ru-RU" sz="2200" dirty="0" smtClean="0"/>
            <a:t>Связь информации ЦОР с практикой</a:t>
          </a:r>
          <a:endParaRPr lang="ru-RU" sz="2200" dirty="0"/>
        </a:p>
      </dgm:t>
    </dgm:pt>
    <dgm:pt modelId="{AB837502-5A13-46A5-A61E-73DCE2A3DB6D}" type="sibTrans" cxnId="{B6F661A9-4CA5-46A4-A366-FBE18D99431C}">
      <dgm:prSet/>
      <dgm:spPr/>
      <dgm:t>
        <a:bodyPr/>
        <a:lstStyle/>
        <a:p>
          <a:endParaRPr lang="ru-RU"/>
        </a:p>
      </dgm:t>
    </dgm:pt>
    <dgm:pt modelId="{C6201840-3D94-4BD5-AC0B-694E09A9D6D3}" type="parTrans" cxnId="{B6F661A9-4CA5-46A4-A366-FBE18D99431C}">
      <dgm:prSet/>
      <dgm:spPr/>
      <dgm:t>
        <a:bodyPr/>
        <a:lstStyle/>
        <a:p>
          <a:endParaRPr lang="ru-RU"/>
        </a:p>
      </dgm:t>
    </dgm:pt>
    <dgm:pt modelId="{1EC34360-9186-4010-B27A-76FD41EE54DD}">
      <dgm:prSet custT="1"/>
      <dgm:spPr/>
      <dgm:t>
        <a:bodyPr/>
        <a:lstStyle/>
        <a:p>
          <a:r>
            <a:rPr lang="ru-RU" sz="2200" dirty="0" smtClean="0"/>
            <a:t>Последовательность подачи учебного материала</a:t>
          </a:r>
          <a:endParaRPr lang="ru-RU" sz="2200" dirty="0"/>
        </a:p>
      </dgm:t>
    </dgm:pt>
    <dgm:pt modelId="{119C0323-1346-4EF7-8708-FCB0E24AB2A3}" type="sibTrans" cxnId="{FDEE415A-389D-42F6-8E07-2A40B23C4047}">
      <dgm:prSet/>
      <dgm:spPr/>
      <dgm:t>
        <a:bodyPr/>
        <a:lstStyle/>
        <a:p>
          <a:endParaRPr lang="ru-RU"/>
        </a:p>
      </dgm:t>
    </dgm:pt>
    <dgm:pt modelId="{1191F9D0-2DFB-406F-A828-19664F439A26}" type="parTrans" cxnId="{FDEE415A-389D-42F6-8E07-2A40B23C4047}">
      <dgm:prSet/>
      <dgm:spPr/>
      <dgm:t>
        <a:bodyPr/>
        <a:lstStyle/>
        <a:p>
          <a:endParaRPr lang="ru-RU"/>
        </a:p>
      </dgm:t>
    </dgm:pt>
    <dgm:pt modelId="{BA4EA7CB-C243-4737-B588-02A98566EAB8}" type="pres">
      <dgm:prSet presAssocID="{1A7ED04E-CA01-4F6E-853B-79E22EC4C15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3715E3-5B9E-49D8-8AAF-5ECCFBD86F97}" type="pres">
      <dgm:prSet presAssocID="{B2E18E85-90F4-4241-AA64-B6DA5D19FD93}" presName="parentLin" presStyleCnt="0"/>
      <dgm:spPr/>
    </dgm:pt>
    <dgm:pt modelId="{45E449C0-F62E-483C-B4DC-F9ECD820969C}" type="pres">
      <dgm:prSet presAssocID="{B2E18E85-90F4-4241-AA64-B6DA5D19FD9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39B9193-4533-463E-8624-9AD5D9FDB7C5}" type="pres">
      <dgm:prSet presAssocID="{B2E18E85-90F4-4241-AA64-B6DA5D19FD93}" presName="parentText" presStyleLbl="node1" presStyleIdx="0" presStyleCnt="5" custScaleX="128570" custScaleY="1034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D6BBF-9241-442F-8ABE-521B1E4A9110}" type="pres">
      <dgm:prSet presAssocID="{B2E18E85-90F4-4241-AA64-B6DA5D19FD93}" presName="negativeSpace" presStyleCnt="0"/>
      <dgm:spPr/>
    </dgm:pt>
    <dgm:pt modelId="{85A8C1D2-148C-4B08-B184-77010BF43697}" type="pres">
      <dgm:prSet presAssocID="{B2E18E85-90F4-4241-AA64-B6DA5D19FD93}" presName="childText" presStyleLbl="conFgAcc1" presStyleIdx="0" presStyleCnt="5">
        <dgm:presLayoutVars>
          <dgm:bulletEnabled val="1"/>
        </dgm:presLayoutVars>
      </dgm:prSet>
      <dgm:spPr/>
    </dgm:pt>
    <dgm:pt modelId="{22548C3B-928C-473A-A9F5-AA4B0F8E013E}" type="pres">
      <dgm:prSet presAssocID="{21DF1D83-C244-43BF-9C6C-9AAD63965675}" presName="spaceBetweenRectangles" presStyleCnt="0"/>
      <dgm:spPr/>
    </dgm:pt>
    <dgm:pt modelId="{4ADA6AAE-C18F-4AA4-BED8-2C89E1C3B62A}" type="pres">
      <dgm:prSet presAssocID="{BFB7A9EA-DEE8-43A8-B89B-1E152AC2CA74}" presName="parentLin" presStyleCnt="0"/>
      <dgm:spPr/>
    </dgm:pt>
    <dgm:pt modelId="{49A77846-E330-4067-863E-FFAAE4AA6C93}" type="pres">
      <dgm:prSet presAssocID="{BFB7A9EA-DEE8-43A8-B89B-1E152AC2CA7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0C2A7CE7-74C1-44FB-9F92-E4761AC1E9A5}" type="pres">
      <dgm:prSet presAssocID="{BFB7A9EA-DEE8-43A8-B89B-1E152AC2CA74}" presName="parentText" presStyleLbl="node1" presStyleIdx="1" presStyleCnt="5" custScaleX="128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D04553-BC3D-45C3-80FC-B257DDD92CEE}" type="pres">
      <dgm:prSet presAssocID="{BFB7A9EA-DEE8-43A8-B89B-1E152AC2CA74}" presName="negativeSpace" presStyleCnt="0"/>
      <dgm:spPr/>
    </dgm:pt>
    <dgm:pt modelId="{9AC58DCA-7F14-42D4-8B6C-DE4E2443A177}" type="pres">
      <dgm:prSet presAssocID="{BFB7A9EA-DEE8-43A8-B89B-1E152AC2CA74}" presName="childText" presStyleLbl="conFgAcc1" presStyleIdx="1" presStyleCnt="5">
        <dgm:presLayoutVars>
          <dgm:bulletEnabled val="1"/>
        </dgm:presLayoutVars>
      </dgm:prSet>
      <dgm:spPr/>
    </dgm:pt>
    <dgm:pt modelId="{346BF716-B5D7-4621-AEE5-BBAA079D3F35}" type="pres">
      <dgm:prSet presAssocID="{5ED9CBEA-C44D-4FDE-98FE-214AD2371F89}" presName="spaceBetweenRectangles" presStyleCnt="0"/>
      <dgm:spPr/>
    </dgm:pt>
    <dgm:pt modelId="{AA176F84-866F-4BBC-995F-98C35B17E740}" type="pres">
      <dgm:prSet presAssocID="{A3A3DD16-02E4-4D3D-835B-EE5367C6362B}" presName="parentLin" presStyleCnt="0"/>
      <dgm:spPr/>
    </dgm:pt>
    <dgm:pt modelId="{AC7F49C1-D9BA-46D2-8060-76D3894A74B0}" type="pres">
      <dgm:prSet presAssocID="{A3A3DD16-02E4-4D3D-835B-EE5367C6362B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13F559A8-38A3-4FEF-80AC-5C48D02B6B0D}" type="pres">
      <dgm:prSet presAssocID="{A3A3DD16-02E4-4D3D-835B-EE5367C6362B}" presName="parentText" presStyleLbl="node1" presStyleIdx="2" presStyleCnt="5" custScaleX="128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70F95-412F-49EA-A5BC-656F8452D0C1}" type="pres">
      <dgm:prSet presAssocID="{A3A3DD16-02E4-4D3D-835B-EE5367C6362B}" presName="negativeSpace" presStyleCnt="0"/>
      <dgm:spPr/>
    </dgm:pt>
    <dgm:pt modelId="{600B36DB-1D71-404C-B50B-A78554EDEB6E}" type="pres">
      <dgm:prSet presAssocID="{A3A3DD16-02E4-4D3D-835B-EE5367C6362B}" presName="childText" presStyleLbl="conFgAcc1" presStyleIdx="2" presStyleCnt="5">
        <dgm:presLayoutVars>
          <dgm:bulletEnabled val="1"/>
        </dgm:presLayoutVars>
      </dgm:prSet>
      <dgm:spPr/>
    </dgm:pt>
    <dgm:pt modelId="{726914D6-ADE3-451D-A302-4DD0CDBE7C3C}" type="pres">
      <dgm:prSet presAssocID="{27F1C493-6DC8-4C81-BF05-0C1923B591D6}" presName="spaceBetweenRectangles" presStyleCnt="0"/>
      <dgm:spPr/>
    </dgm:pt>
    <dgm:pt modelId="{5B7B5E58-AF44-4C34-A4F3-3ECC56F19277}" type="pres">
      <dgm:prSet presAssocID="{1EC34360-9186-4010-B27A-76FD41EE54DD}" presName="parentLin" presStyleCnt="0"/>
      <dgm:spPr/>
    </dgm:pt>
    <dgm:pt modelId="{88F85E35-676C-4CE1-8330-424E7E7406ED}" type="pres">
      <dgm:prSet presAssocID="{1EC34360-9186-4010-B27A-76FD41EE54DD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15F0904-2014-4890-A377-878449763D4B}" type="pres">
      <dgm:prSet presAssocID="{1EC34360-9186-4010-B27A-76FD41EE54DD}" presName="parentText" presStyleLbl="node1" presStyleIdx="3" presStyleCnt="5" custScaleX="128570" custScaleY="984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46092-0E6B-4765-8834-5CBCD3CE92E5}" type="pres">
      <dgm:prSet presAssocID="{1EC34360-9186-4010-B27A-76FD41EE54DD}" presName="negativeSpace" presStyleCnt="0"/>
      <dgm:spPr/>
    </dgm:pt>
    <dgm:pt modelId="{75DB7678-C56B-4BCD-9465-EE03FE769182}" type="pres">
      <dgm:prSet presAssocID="{1EC34360-9186-4010-B27A-76FD41EE54DD}" presName="childText" presStyleLbl="conFgAcc1" presStyleIdx="3" presStyleCnt="5">
        <dgm:presLayoutVars>
          <dgm:bulletEnabled val="1"/>
        </dgm:presLayoutVars>
      </dgm:prSet>
      <dgm:spPr/>
    </dgm:pt>
    <dgm:pt modelId="{1B8001A3-A5B9-4817-BE6A-5611D7B73617}" type="pres">
      <dgm:prSet presAssocID="{119C0323-1346-4EF7-8708-FCB0E24AB2A3}" presName="spaceBetweenRectangles" presStyleCnt="0"/>
      <dgm:spPr/>
    </dgm:pt>
    <dgm:pt modelId="{AD06638C-FE91-41F6-9448-97DA2450D161}" type="pres">
      <dgm:prSet presAssocID="{78218784-DC04-4ECD-8CFC-6EB50E823BBC}" presName="parentLin" presStyleCnt="0"/>
      <dgm:spPr/>
    </dgm:pt>
    <dgm:pt modelId="{7F294FA8-9A06-489B-9D1F-23BC90AEEB11}" type="pres">
      <dgm:prSet presAssocID="{78218784-DC04-4ECD-8CFC-6EB50E823BBC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228C1476-372D-41CD-8A2D-EDF64AF1B769}" type="pres">
      <dgm:prSet presAssocID="{78218784-DC04-4ECD-8CFC-6EB50E823BBC}" presName="parentText" presStyleLbl="node1" presStyleIdx="4" presStyleCnt="5" custScaleX="128570" custScaleY="1017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3C1BC1-9567-4230-AE93-BA8768EDDC2D}" type="pres">
      <dgm:prSet presAssocID="{78218784-DC04-4ECD-8CFC-6EB50E823BBC}" presName="negativeSpace" presStyleCnt="0"/>
      <dgm:spPr/>
    </dgm:pt>
    <dgm:pt modelId="{DAA36F70-0BC8-4188-870B-5502A6BE4D6F}" type="pres">
      <dgm:prSet presAssocID="{78218784-DC04-4ECD-8CFC-6EB50E823BB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CEB099B-7390-4849-85D7-3CADF8B58859}" type="presOf" srcId="{A3A3DD16-02E4-4D3D-835B-EE5367C6362B}" destId="{AC7F49C1-D9BA-46D2-8060-76D3894A74B0}" srcOrd="0" destOrd="0" presId="urn:microsoft.com/office/officeart/2005/8/layout/list1"/>
    <dgm:cxn modelId="{8CDFB29E-7333-4944-9CE0-60403903142C}" srcId="{1A7ED04E-CA01-4F6E-853B-79E22EC4C159}" destId="{A3A3DD16-02E4-4D3D-835B-EE5367C6362B}" srcOrd="2" destOrd="0" parTransId="{045B2A21-EDFF-4936-8F3B-94BBC6F84744}" sibTransId="{27F1C493-6DC8-4C81-BF05-0C1923B591D6}"/>
    <dgm:cxn modelId="{972B1EA5-7E66-4F5A-9680-94B346E91455}" type="presOf" srcId="{78218784-DC04-4ECD-8CFC-6EB50E823BBC}" destId="{7F294FA8-9A06-489B-9D1F-23BC90AEEB11}" srcOrd="0" destOrd="0" presId="urn:microsoft.com/office/officeart/2005/8/layout/list1"/>
    <dgm:cxn modelId="{68C5E965-9F20-4477-B104-8B6A805D6D9A}" srcId="{1A7ED04E-CA01-4F6E-853B-79E22EC4C159}" destId="{B2E18E85-90F4-4241-AA64-B6DA5D19FD93}" srcOrd="0" destOrd="0" parTransId="{D56FC262-D132-48DB-8914-0279AF9F688B}" sibTransId="{21DF1D83-C244-43BF-9C6C-9AAD63965675}"/>
    <dgm:cxn modelId="{C36C7387-019B-4BC0-ACBD-AF170253E98C}" type="presOf" srcId="{1EC34360-9186-4010-B27A-76FD41EE54DD}" destId="{415F0904-2014-4890-A377-878449763D4B}" srcOrd="1" destOrd="0" presId="urn:microsoft.com/office/officeart/2005/8/layout/list1"/>
    <dgm:cxn modelId="{B6F661A9-4CA5-46A4-A366-FBE18D99431C}" srcId="{1A7ED04E-CA01-4F6E-853B-79E22EC4C159}" destId="{78218784-DC04-4ECD-8CFC-6EB50E823BBC}" srcOrd="4" destOrd="0" parTransId="{C6201840-3D94-4BD5-AC0B-694E09A9D6D3}" sibTransId="{AB837502-5A13-46A5-A61E-73DCE2A3DB6D}"/>
    <dgm:cxn modelId="{447E2313-F835-42BF-AB99-66088CA357F0}" srcId="{1A7ED04E-CA01-4F6E-853B-79E22EC4C159}" destId="{BFB7A9EA-DEE8-43A8-B89B-1E152AC2CA74}" srcOrd="1" destOrd="0" parTransId="{4D27501C-1726-4CBA-9A67-25B3964CBB01}" sibTransId="{5ED9CBEA-C44D-4FDE-98FE-214AD2371F89}"/>
    <dgm:cxn modelId="{FDEE415A-389D-42F6-8E07-2A40B23C4047}" srcId="{1A7ED04E-CA01-4F6E-853B-79E22EC4C159}" destId="{1EC34360-9186-4010-B27A-76FD41EE54DD}" srcOrd="3" destOrd="0" parTransId="{1191F9D0-2DFB-406F-A828-19664F439A26}" sibTransId="{119C0323-1346-4EF7-8708-FCB0E24AB2A3}"/>
    <dgm:cxn modelId="{8B9A5375-50E6-4124-9959-A0AFBFBBF33E}" type="presOf" srcId="{A3A3DD16-02E4-4D3D-835B-EE5367C6362B}" destId="{13F559A8-38A3-4FEF-80AC-5C48D02B6B0D}" srcOrd="1" destOrd="0" presId="urn:microsoft.com/office/officeart/2005/8/layout/list1"/>
    <dgm:cxn modelId="{4736050F-095F-4D49-A63B-64E25D8C10CA}" type="presOf" srcId="{B2E18E85-90F4-4241-AA64-B6DA5D19FD93}" destId="{45E449C0-F62E-483C-B4DC-F9ECD820969C}" srcOrd="0" destOrd="0" presId="urn:microsoft.com/office/officeart/2005/8/layout/list1"/>
    <dgm:cxn modelId="{6E710D32-4E64-489A-9653-ECE3D727013E}" type="presOf" srcId="{B2E18E85-90F4-4241-AA64-B6DA5D19FD93}" destId="{239B9193-4533-463E-8624-9AD5D9FDB7C5}" srcOrd="1" destOrd="0" presId="urn:microsoft.com/office/officeart/2005/8/layout/list1"/>
    <dgm:cxn modelId="{C1655C5E-0F7B-458A-8969-27543A9EECAB}" type="presOf" srcId="{BFB7A9EA-DEE8-43A8-B89B-1E152AC2CA74}" destId="{0C2A7CE7-74C1-44FB-9F92-E4761AC1E9A5}" srcOrd="1" destOrd="0" presId="urn:microsoft.com/office/officeart/2005/8/layout/list1"/>
    <dgm:cxn modelId="{F193CA58-81E8-44BC-B321-A275A3D5D5E8}" type="presOf" srcId="{1EC34360-9186-4010-B27A-76FD41EE54DD}" destId="{88F85E35-676C-4CE1-8330-424E7E7406ED}" srcOrd="0" destOrd="0" presId="urn:microsoft.com/office/officeart/2005/8/layout/list1"/>
    <dgm:cxn modelId="{72726CA6-7DD5-4468-82AB-6DA9CC7F0A23}" type="presOf" srcId="{78218784-DC04-4ECD-8CFC-6EB50E823BBC}" destId="{228C1476-372D-41CD-8A2D-EDF64AF1B769}" srcOrd="1" destOrd="0" presId="urn:microsoft.com/office/officeart/2005/8/layout/list1"/>
    <dgm:cxn modelId="{9B36D2A0-44E8-483F-8462-0435D8B848A2}" type="presOf" srcId="{1A7ED04E-CA01-4F6E-853B-79E22EC4C159}" destId="{BA4EA7CB-C243-4737-B588-02A98566EAB8}" srcOrd="0" destOrd="0" presId="urn:microsoft.com/office/officeart/2005/8/layout/list1"/>
    <dgm:cxn modelId="{B934443A-6F59-4F4A-B08C-C73E243BB101}" type="presOf" srcId="{BFB7A9EA-DEE8-43A8-B89B-1E152AC2CA74}" destId="{49A77846-E330-4067-863E-FFAAE4AA6C93}" srcOrd="0" destOrd="0" presId="urn:microsoft.com/office/officeart/2005/8/layout/list1"/>
    <dgm:cxn modelId="{161A836F-61E9-4D88-B6B6-FCEE08E5CF66}" type="presParOf" srcId="{BA4EA7CB-C243-4737-B588-02A98566EAB8}" destId="{BE3715E3-5B9E-49D8-8AAF-5ECCFBD86F97}" srcOrd="0" destOrd="0" presId="urn:microsoft.com/office/officeart/2005/8/layout/list1"/>
    <dgm:cxn modelId="{5D18CE06-C4E0-4C57-B23F-2065D76E374C}" type="presParOf" srcId="{BE3715E3-5B9E-49D8-8AAF-5ECCFBD86F97}" destId="{45E449C0-F62E-483C-B4DC-F9ECD820969C}" srcOrd="0" destOrd="0" presId="urn:microsoft.com/office/officeart/2005/8/layout/list1"/>
    <dgm:cxn modelId="{C2A56E7B-426A-4EF2-ADA0-28AF39667A32}" type="presParOf" srcId="{BE3715E3-5B9E-49D8-8AAF-5ECCFBD86F97}" destId="{239B9193-4533-463E-8624-9AD5D9FDB7C5}" srcOrd="1" destOrd="0" presId="urn:microsoft.com/office/officeart/2005/8/layout/list1"/>
    <dgm:cxn modelId="{03206367-0393-4696-AE9C-41215941AF30}" type="presParOf" srcId="{BA4EA7CB-C243-4737-B588-02A98566EAB8}" destId="{63FD6BBF-9241-442F-8ABE-521B1E4A9110}" srcOrd="1" destOrd="0" presId="urn:microsoft.com/office/officeart/2005/8/layout/list1"/>
    <dgm:cxn modelId="{84157747-A22B-4B77-9FCD-0580B6F8D26F}" type="presParOf" srcId="{BA4EA7CB-C243-4737-B588-02A98566EAB8}" destId="{85A8C1D2-148C-4B08-B184-77010BF43697}" srcOrd="2" destOrd="0" presId="urn:microsoft.com/office/officeart/2005/8/layout/list1"/>
    <dgm:cxn modelId="{712B3384-8401-4360-9224-A12B94D8C30E}" type="presParOf" srcId="{BA4EA7CB-C243-4737-B588-02A98566EAB8}" destId="{22548C3B-928C-473A-A9F5-AA4B0F8E013E}" srcOrd="3" destOrd="0" presId="urn:microsoft.com/office/officeart/2005/8/layout/list1"/>
    <dgm:cxn modelId="{13201D16-44C7-4457-AED7-A1828AC016F6}" type="presParOf" srcId="{BA4EA7CB-C243-4737-B588-02A98566EAB8}" destId="{4ADA6AAE-C18F-4AA4-BED8-2C89E1C3B62A}" srcOrd="4" destOrd="0" presId="urn:microsoft.com/office/officeart/2005/8/layout/list1"/>
    <dgm:cxn modelId="{91CAD249-1448-48C0-8ECB-2A133952614A}" type="presParOf" srcId="{4ADA6AAE-C18F-4AA4-BED8-2C89E1C3B62A}" destId="{49A77846-E330-4067-863E-FFAAE4AA6C93}" srcOrd="0" destOrd="0" presId="urn:microsoft.com/office/officeart/2005/8/layout/list1"/>
    <dgm:cxn modelId="{FC04F52C-2792-40ED-BFAC-A30390929E95}" type="presParOf" srcId="{4ADA6AAE-C18F-4AA4-BED8-2C89E1C3B62A}" destId="{0C2A7CE7-74C1-44FB-9F92-E4761AC1E9A5}" srcOrd="1" destOrd="0" presId="urn:microsoft.com/office/officeart/2005/8/layout/list1"/>
    <dgm:cxn modelId="{14EFDFCF-32BD-4E14-BFB1-5CF6B147FE05}" type="presParOf" srcId="{BA4EA7CB-C243-4737-B588-02A98566EAB8}" destId="{09D04553-BC3D-45C3-80FC-B257DDD92CEE}" srcOrd="5" destOrd="0" presId="urn:microsoft.com/office/officeart/2005/8/layout/list1"/>
    <dgm:cxn modelId="{27F70A11-7E74-48AF-BC70-478E39775B2B}" type="presParOf" srcId="{BA4EA7CB-C243-4737-B588-02A98566EAB8}" destId="{9AC58DCA-7F14-42D4-8B6C-DE4E2443A177}" srcOrd="6" destOrd="0" presId="urn:microsoft.com/office/officeart/2005/8/layout/list1"/>
    <dgm:cxn modelId="{FC511888-D370-4673-B645-7B2B988CF1A9}" type="presParOf" srcId="{BA4EA7CB-C243-4737-B588-02A98566EAB8}" destId="{346BF716-B5D7-4621-AEE5-BBAA079D3F35}" srcOrd="7" destOrd="0" presId="urn:microsoft.com/office/officeart/2005/8/layout/list1"/>
    <dgm:cxn modelId="{91138E2B-B700-4C11-B430-EBC869930857}" type="presParOf" srcId="{BA4EA7CB-C243-4737-B588-02A98566EAB8}" destId="{AA176F84-866F-4BBC-995F-98C35B17E740}" srcOrd="8" destOrd="0" presId="urn:microsoft.com/office/officeart/2005/8/layout/list1"/>
    <dgm:cxn modelId="{94ABF485-9D57-4887-B80A-F597437EED87}" type="presParOf" srcId="{AA176F84-866F-4BBC-995F-98C35B17E740}" destId="{AC7F49C1-D9BA-46D2-8060-76D3894A74B0}" srcOrd="0" destOrd="0" presId="urn:microsoft.com/office/officeart/2005/8/layout/list1"/>
    <dgm:cxn modelId="{8CD6117A-DEFF-4D61-A388-68C66CF2CEB1}" type="presParOf" srcId="{AA176F84-866F-4BBC-995F-98C35B17E740}" destId="{13F559A8-38A3-4FEF-80AC-5C48D02B6B0D}" srcOrd="1" destOrd="0" presId="urn:microsoft.com/office/officeart/2005/8/layout/list1"/>
    <dgm:cxn modelId="{9E0C8BFD-918E-4023-98C3-E6C8AD9391CB}" type="presParOf" srcId="{BA4EA7CB-C243-4737-B588-02A98566EAB8}" destId="{17470F95-412F-49EA-A5BC-656F8452D0C1}" srcOrd="9" destOrd="0" presId="urn:microsoft.com/office/officeart/2005/8/layout/list1"/>
    <dgm:cxn modelId="{AD42C3C7-BF20-4F84-8924-11B18D1D8BC3}" type="presParOf" srcId="{BA4EA7CB-C243-4737-B588-02A98566EAB8}" destId="{600B36DB-1D71-404C-B50B-A78554EDEB6E}" srcOrd="10" destOrd="0" presId="urn:microsoft.com/office/officeart/2005/8/layout/list1"/>
    <dgm:cxn modelId="{FA743605-E732-4D54-A6B4-84F1C761BBD0}" type="presParOf" srcId="{BA4EA7CB-C243-4737-B588-02A98566EAB8}" destId="{726914D6-ADE3-451D-A302-4DD0CDBE7C3C}" srcOrd="11" destOrd="0" presId="urn:microsoft.com/office/officeart/2005/8/layout/list1"/>
    <dgm:cxn modelId="{3BEC9089-2A0F-446C-A36A-0168AE47C2C7}" type="presParOf" srcId="{BA4EA7CB-C243-4737-B588-02A98566EAB8}" destId="{5B7B5E58-AF44-4C34-A4F3-3ECC56F19277}" srcOrd="12" destOrd="0" presId="urn:microsoft.com/office/officeart/2005/8/layout/list1"/>
    <dgm:cxn modelId="{C13B143E-D40A-4751-A0B9-0235125DBD1E}" type="presParOf" srcId="{5B7B5E58-AF44-4C34-A4F3-3ECC56F19277}" destId="{88F85E35-676C-4CE1-8330-424E7E7406ED}" srcOrd="0" destOrd="0" presId="urn:microsoft.com/office/officeart/2005/8/layout/list1"/>
    <dgm:cxn modelId="{3467354F-D6E4-4C9B-904B-6575E4481187}" type="presParOf" srcId="{5B7B5E58-AF44-4C34-A4F3-3ECC56F19277}" destId="{415F0904-2014-4890-A377-878449763D4B}" srcOrd="1" destOrd="0" presId="urn:microsoft.com/office/officeart/2005/8/layout/list1"/>
    <dgm:cxn modelId="{FECC8679-30FC-4E0C-9F50-49DDFEF91CBE}" type="presParOf" srcId="{BA4EA7CB-C243-4737-B588-02A98566EAB8}" destId="{24146092-0E6B-4765-8834-5CBCD3CE92E5}" srcOrd="13" destOrd="0" presId="urn:microsoft.com/office/officeart/2005/8/layout/list1"/>
    <dgm:cxn modelId="{EB978E2C-7949-4477-BC6F-887D738B3377}" type="presParOf" srcId="{BA4EA7CB-C243-4737-B588-02A98566EAB8}" destId="{75DB7678-C56B-4BCD-9465-EE03FE769182}" srcOrd="14" destOrd="0" presId="urn:microsoft.com/office/officeart/2005/8/layout/list1"/>
    <dgm:cxn modelId="{66276CF0-01D8-4AEF-90D4-A63AE1A2EF87}" type="presParOf" srcId="{BA4EA7CB-C243-4737-B588-02A98566EAB8}" destId="{1B8001A3-A5B9-4817-BE6A-5611D7B73617}" srcOrd="15" destOrd="0" presId="urn:microsoft.com/office/officeart/2005/8/layout/list1"/>
    <dgm:cxn modelId="{CDD2FAD2-E58D-450D-8740-6381C0FDE12C}" type="presParOf" srcId="{BA4EA7CB-C243-4737-B588-02A98566EAB8}" destId="{AD06638C-FE91-41F6-9448-97DA2450D161}" srcOrd="16" destOrd="0" presId="urn:microsoft.com/office/officeart/2005/8/layout/list1"/>
    <dgm:cxn modelId="{8B3F65BB-B71A-46D4-BD6E-75A5E2E17940}" type="presParOf" srcId="{AD06638C-FE91-41F6-9448-97DA2450D161}" destId="{7F294FA8-9A06-489B-9D1F-23BC90AEEB11}" srcOrd="0" destOrd="0" presId="urn:microsoft.com/office/officeart/2005/8/layout/list1"/>
    <dgm:cxn modelId="{CAFF1FE8-4DF4-4BF4-8ED9-2EFFDAC0AF14}" type="presParOf" srcId="{AD06638C-FE91-41F6-9448-97DA2450D161}" destId="{228C1476-372D-41CD-8A2D-EDF64AF1B769}" srcOrd="1" destOrd="0" presId="urn:microsoft.com/office/officeart/2005/8/layout/list1"/>
    <dgm:cxn modelId="{046C3808-A93E-4008-8DDF-D74F0F77A294}" type="presParOf" srcId="{BA4EA7CB-C243-4737-B588-02A98566EAB8}" destId="{DC3C1BC1-9567-4230-AE93-BA8768EDDC2D}" srcOrd="17" destOrd="0" presId="urn:microsoft.com/office/officeart/2005/8/layout/list1"/>
    <dgm:cxn modelId="{5BA5EC9B-259C-4469-BCB8-D2B32F1557E3}" type="presParOf" srcId="{BA4EA7CB-C243-4737-B588-02A98566EAB8}" destId="{DAA36F70-0BC8-4188-870B-5502A6BE4D6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536BB0-6BDC-4B85-B7C2-96320C90554E}" type="doc">
      <dgm:prSet loTypeId="urn:microsoft.com/office/officeart/2005/8/layout/hierarchy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B707DCE-7CBF-4C47-9303-86868485FBF2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accent3">
                  <a:lumMod val="50000"/>
                </a:schemeClr>
              </a:solidFill>
            </a:rPr>
            <a:t>Классификация ЦОР</a:t>
          </a:r>
          <a:endParaRPr lang="ru-RU" sz="3600" b="1" dirty="0">
            <a:solidFill>
              <a:schemeClr val="accent3">
                <a:lumMod val="50000"/>
              </a:schemeClr>
            </a:solidFill>
          </a:endParaRPr>
        </a:p>
      </dgm:t>
    </dgm:pt>
    <dgm:pt modelId="{A93CD03D-67C0-44AE-8553-473FD37C6268}" type="parTrans" cxnId="{02C9931E-E503-4C6D-BCA6-A8979327071C}">
      <dgm:prSet/>
      <dgm:spPr/>
      <dgm:t>
        <a:bodyPr/>
        <a:lstStyle/>
        <a:p>
          <a:endParaRPr lang="ru-RU"/>
        </a:p>
      </dgm:t>
    </dgm:pt>
    <dgm:pt modelId="{964206A7-2A0F-41ED-BA22-C162BA370759}" type="sibTrans" cxnId="{02C9931E-E503-4C6D-BCA6-A8979327071C}">
      <dgm:prSet/>
      <dgm:spPr/>
      <dgm:t>
        <a:bodyPr/>
        <a:lstStyle/>
        <a:p>
          <a:endParaRPr lang="ru-RU"/>
        </a:p>
      </dgm:t>
    </dgm:pt>
    <dgm:pt modelId="{CBB57665-E404-4547-91F9-3579B4DD6BA8}">
      <dgm:prSet phldrT="[Текст]"/>
      <dgm:spPr/>
      <dgm:t>
        <a:bodyPr/>
        <a:lstStyle/>
        <a:p>
          <a:r>
            <a:rPr lang="ru-RU" dirty="0" smtClean="0">
              <a:solidFill>
                <a:schemeClr val="accent3">
                  <a:lumMod val="50000"/>
                </a:schemeClr>
              </a:solidFill>
            </a:rPr>
            <a:t>Образовательно-методические функции</a:t>
          </a:r>
          <a:endParaRPr lang="ru-RU" dirty="0">
            <a:solidFill>
              <a:schemeClr val="accent3">
                <a:lumMod val="50000"/>
              </a:schemeClr>
            </a:solidFill>
          </a:endParaRPr>
        </a:p>
      </dgm:t>
    </dgm:pt>
    <dgm:pt modelId="{A62C0E4A-A171-4DC6-B00E-568F89089F38}" type="parTrans" cxnId="{1A218DB1-948A-4EAE-9880-E5A6C3372D19}">
      <dgm:prSet/>
      <dgm:spPr/>
      <dgm:t>
        <a:bodyPr/>
        <a:lstStyle/>
        <a:p>
          <a:endParaRPr lang="ru-RU"/>
        </a:p>
      </dgm:t>
    </dgm:pt>
    <dgm:pt modelId="{8B94B667-83F2-408E-9B33-4B69EEB99FF0}" type="sibTrans" cxnId="{1A218DB1-948A-4EAE-9880-E5A6C3372D19}">
      <dgm:prSet/>
      <dgm:spPr/>
      <dgm:t>
        <a:bodyPr/>
        <a:lstStyle/>
        <a:p>
          <a:endParaRPr lang="ru-RU"/>
        </a:p>
      </dgm:t>
    </dgm:pt>
    <dgm:pt modelId="{13FFDE3F-019C-4F1A-B620-FC43D529B34D}">
      <dgm:prSet phldrT="[Текст]"/>
      <dgm:spPr/>
      <dgm:t>
        <a:bodyPr/>
        <a:lstStyle/>
        <a:p>
          <a:r>
            <a:rPr lang="ru-RU" dirty="0" smtClean="0">
              <a:solidFill>
                <a:schemeClr val="accent3">
                  <a:lumMod val="50000"/>
                </a:schemeClr>
              </a:solidFill>
            </a:rPr>
            <a:t>Типы информации</a:t>
          </a:r>
          <a:endParaRPr lang="ru-RU" dirty="0">
            <a:solidFill>
              <a:schemeClr val="accent3">
                <a:lumMod val="50000"/>
              </a:schemeClr>
            </a:solidFill>
          </a:endParaRPr>
        </a:p>
      </dgm:t>
    </dgm:pt>
    <dgm:pt modelId="{1E7441D9-E73E-4C17-B700-C540C9301B6A}" type="parTrans" cxnId="{D8574674-CB5C-4605-B8C4-2BAA8AD16E28}">
      <dgm:prSet/>
      <dgm:spPr/>
      <dgm:t>
        <a:bodyPr/>
        <a:lstStyle/>
        <a:p>
          <a:endParaRPr lang="ru-RU"/>
        </a:p>
      </dgm:t>
    </dgm:pt>
    <dgm:pt modelId="{E6DCDDA7-05FC-4911-BCB6-F16AC2153E44}" type="sibTrans" cxnId="{D8574674-CB5C-4605-B8C4-2BAA8AD16E28}">
      <dgm:prSet/>
      <dgm:spPr/>
      <dgm:t>
        <a:bodyPr/>
        <a:lstStyle/>
        <a:p>
          <a:endParaRPr lang="ru-RU"/>
        </a:p>
      </dgm:t>
    </dgm:pt>
    <dgm:pt modelId="{67FFD879-3D86-4CE2-8B85-E1FE19321F4E}" type="pres">
      <dgm:prSet presAssocID="{3D536BB0-6BDC-4B85-B7C2-96320C90554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3DFB97D-2E24-4140-AD9C-ADD09A2CD7CB}" type="pres">
      <dgm:prSet presAssocID="{BB707DCE-7CBF-4C47-9303-86868485FBF2}" presName="hierRoot1" presStyleCnt="0"/>
      <dgm:spPr/>
    </dgm:pt>
    <dgm:pt modelId="{22878EA5-DDEE-49E8-A3DC-237F495DB31B}" type="pres">
      <dgm:prSet presAssocID="{BB707DCE-7CBF-4C47-9303-86868485FBF2}" presName="composite" presStyleCnt="0"/>
      <dgm:spPr/>
    </dgm:pt>
    <dgm:pt modelId="{38649A6E-771A-4569-A4B8-778914DEA3B1}" type="pres">
      <dgm:prSet presAssocID="{BB707DCE-7CBF-4C47-9303-86868485FBF2}" presName="background" presStyleLbl="node0" presStyleIdx="0" presStyleCnt="1"/>
      <dgm:spPr/>
    </dgm:pt>
    <dgm:pt modelId="{FF22E944-F875-4434-AD57-1B536F6480B1}" type="pres">
      <dgm:prSet presAssocID="{BB707DCE-7CBF-4C47-9303-86868485FBF2}" presName="text" presStyleLbl="fgAcc0" presStyleIdx="0" presStyleCnt="1" custScaleX="168437" custScaleY="79416" custLinFactNeighborX="439" custLinFactNeighborY="-195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FBD6CF-1731-4018-95F1-21E8673AAF3A}" type="pres">
      <dgm:prSet presAssocID="{BB707DCE-7CBF-4C47-9303-86868485FBF2}" presName="hierChild2" presStyleCnt="0"/>
      <dgm:spPr/>
    </dgm:pt>
    <dgm:pt modelId="{5B783E03-C98A-4429-A1E3-A05F0503B9F2}" type="pres">
      <dgm:prSet presAssocID="{A62C0E4A-A171-4DC6-B00E-568F89089F3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8C96097-D815-47BA-B5F2-56EA62D7CF77}" type="pres">
      <dgm:prSet presAssocID="{CBB57665-E404-4547-91F9-3579B4DD6BA8}" presName="hierRoot2" presStyleCnt="0"/>
      <dgm:spPr/>
    </dgm:pt>
    <dgm:pt modelId="{2890029C-A547-4141-8969-7BE2FF399F50}" type="pres">
      <dgm:prSet presAssocID="{CBB57665-E404-4547-91F9-3579B4DD6BA8}" presName="composite2" presStyleCnt="0"/>
      <dgm:spPr/>
    </dgm:pt>
    <dgm:pt modelId="{9AB57675-D2EF-4360-B7E7-82A7F0C6F284}" type="pres">
      <dgm:prSet presAssocID="{CBB57665-E404-4547-91F9-3579B4DD6BA8}" presName="background2" presStyleLbl="node2" presStyleIdx="0" presStyleCnt="2"/>
      <dgm:spPr/>
    </dgm:pt>
    <dgm:pt modelId="{7EFE084C-76EF-4C5E-B10F-2E68FEFB341D}" type="pres">
      <dgm:prSet presAssocID="{CBB57665-E404-4547-91F9-3579B4DD6BA8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9D68ED-43C3-4A84-8BE2-F2AEE73A0334}" type="pres">
      <dgm:prSet presAssocID="{CBB57665-E404-4547-91F9-3579B4DD6BA8}" presName="hierChild3" presStyleCnt="0"/>
      <dgm:spPr/>
    </dgm:pt>
    <dgm:pt modelId="{00E59109-8DF1-41BD-9C03-50A61D700A9B}" type="pres">
      <dgm:prSet presAssocID="{1E7441D9-E73E-4C17-B700-C540C9301B6A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49585D1-2D7A-4AAC-BD81-F07171EE2F9B}" type="pres">
      <dgm:prSet presAssocID="{13FFDE3F-019C-4F1A-B620-FC43D529B34D}" presName="hierRoot2" presStyleCnt="0"/>
      <dgm:spPr/>
    </dgm:pt>
    <dgm:pt modelId="{2B079A1A-2608-42FE-8451-ABA747C8181C}" type="pres">
      <dgm:prSet presAssocID="{13FFDE3F-019C-4F1A-B620-FC43D529B34D}" presName="composite2" presStyleCnt="0"/>
      <dgm:spPr/>
    </dgm:pt>
    <dgm:pt modelId="{B09FF41F-4809-4CD9-A345-581392C54583}" type="pres">
      <dgm:prSet presAssocID="{13FFDE3F-019C-4F1A-B620-FC43D529B34D}" presName="background2" presStyleLbl="node2" presStyleIdx="1" presStyleCnt="2"/>
      <dgm:spPr/>
    </dgm:pt>
    <dgm:pt modelId="{EF236BD6-E395-4D73-BE25-409046806399}" type="pres">
      <dgm:prSet presAssocID="{13FFDE3F-019C-4F1A-B620-FC43D529B34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78194F-EDE9-4373-B90D-9AD7F9796A7B}" type="pres">
      <dgm:prSet presAssocID="{13FFDE3F-019C-4F1A-B620-FC43D529B34D}" presName="hierChild3" presStyleCnt="0"/>
      <dgm:spPr/>
    </dgm:pt>
  </dgm:ptLst>
  <dgm:cxnLst>
    <dgm:cxn modelId="{08B76DC9-EF45-43DF-B25F-257835A48C20}" type="presOf" srcId="{13FFDE3F-019C-4F1A-B620-FC43D529B34D}" destId="{EF236BD6-E395-4D73-BE25-409046806399}" srcOrd="0" destOrd="0" presId="urn:microsoft.com/office/officeart/2005/8/layout/hierarchy1"/>
    <dgm:cxn modelId="{02C9931E-E503-4C6D-BCA6-A8979327071C}" srcId="{3D536BB0-6BDC-4B85-B7C2-96320C90554E}" destId="{BB707DCE-7CBF-4C47-9303-86868485FBF2}" srcOrd="0" destOrd="0" parTransId="{A93CD03D-67C0-44AE-8553-473FD37C6268}" sibTransId="{964206A7-2A0F-41ED-BA22-C162BA370759}"/>
    <dgm:cxn modelId="{8309A2B8-0979-47FE-8170-F784829BF21E}" type="presOf" srcId="{3D536BB0-6BDC-4B85-B7C2-96320C90554E}" destId="{67FFD879-3D86-4CE2-8B85-E1FE19321F4E}" srcOrd="0" destOrd="0" presId="urn:microsoft.com/office/officeart/2005/8/layout/hierarchy1"/>
    <dgm:cxn modelId="{351CDDD0-9DA0-43DD-BF11-FECE6D9F1B64}" type="presOf" srcId="{1E7441D9-E73E-4C17-B700-C540C9301B6A}" destId="{00E59109-8DF1-41BD-9C03-50A61D700A9B}" srcOrd="0" destOrd="0" presId="urn:microsoft.com/office/officeart/2005/8/layout/hierarchy1"/>
    <dgm:cxn modelId="{D8574674-CB5C-4605-B8C4-2BAA8AD16E28}" srcId="{BB707DCE-7CBF-4C47-9303-86868485FBF2}" destId="{13FFDE3F-019C-4F1A-B620-FC43D529B34D}" srcOrd="1" destOrd="0" parTransId="{1E7441D9-E73E-4C17-B700-C540C9301B6A}" sibTransId="{E6DCDDA7-05FC-4911-BCB6-F16AC2153E44}"/>
    <dgm:cxn modelId="{86BDC528-06D6-423E-B76E-8FBF5B0F7332}" type="presOf" srcId="{BB707DCE-7CBF-4C47-9303-86868485FBF2}" destId="{FF22E944-F875-4434-AD57-1B536F6480B1}" srcOrd="0" destOrd="0" presId="urn:microsoft.com/office/officeart/2005/8/layout/hierarchy1"/>
    <dgm:cxn modelId="{7BC8DC32-BFCF-4D4A-A521-45282A173BA3}" type="presOf" srcId="{CBB57665-E404-4547-91F9-3579B4DD6BA8}" destId="{7EFE084C-76EF-4C5E-B10F-2E68FEFB341D}" srcOrd="0" destOrd="0" presId="urn:microsoft.com/office/officeart/2005/8/layout/hierarchy1"/>
    <dgm:cxn modelId="{906B9267-AB8C-4A02-83B1-D67F92BA92A0}" type="presOf" srcId="{A62C0E4A-A171-4DC6-B00E-568F89089F38}" destId="{5B783E03-C98A-4429-A1E3-A05F0503B9F2}" srcOrd="0" destOrd="0" presId="urn:microsoft.com/office/officeart/2005/8/layout/hierarchy1"/>
    <dgm:cxn modelId="{1A218DB1-948A-4EAE-9880-E5A6C3372D19}" srcId="{BB707DCE-7CBF-4C47-9303-86868485FBF2}" destId="{CBB57665-E404-4547-91F9-3579B4DD6BA8}" srcOrd="0" destOrd="0" parTransId="{A62C0E4A-A171-4DC6-B00E-568F89089F38}" sibTransId="{8B94B667-83F2-408E-9B33-4B69EEB99FF0}"/>
    <dgm:cxn modelId="{44212E63-B1EE-416B-AE9B-DBEE9ACF8378}" type="presParOf" srcId="{67FFD879-3D86-4CE2-8B85-E1FE19321F4E}" destId="{63DFB97D-2E24-4140-AD9C-ADD09A2CD7CB}" srcOrd="0" destOrd="0" presId="urn:microsoft.com/office/officeart/2005/8/layout/hierarchy1"/>
    <dgm:cxn modelId="{F470323E-F4A6-4D6F-AD13-1FDE3FDE04B4}" type="presParOf" srcId="{63DFB97D-2E24-4140-AD9C-ADD09A2CD7CB}" destId="{22878EA5-DDEE-49E8-A3DC-237F495DB31B}" srcOrd="0" destOrd="0" presId="urn:microsoft.com/office/officeart/2005/8/layout/hierarchy1"/>
    <dgm:cxn modelId="{851808C7-6B25-463B-AC38-0FDC38C1CB1B}" type="presParOf" srcId="{22878EA5-DDEE-49E8-A3DC-237F495DB31B}" destId="{38649A6E-771A-4569-A4B8-778914DEA3B1}" srcOrd="0" destOrd="0" presId="urn:microsoft.com/office/officeart/2005/8/layout/hierarchy1"/>
    <dgm:cxn modelId="{87182872-9C91-4A8C-A289-7020E7DACFC1}" type="presParOf" srcId="{22878EA5-DDEE-49E8-A3DC-237F495DB31B}" destId="{FF22E944-F875-4434-AD57-1B536F6480B1}" srcOrd="1" destOrd="0" presId="urn:microsoft.com/office/officeart/2005/8/layout/hierarchy1"/>
    <dgm:cxn modelId="{F6D3B831-B15B-4250-B7D9-9C514A46CD11}" type="presParOf" srcId="{63DFB97D-2E24-4140-AD9C-ADD09A2CD7CB}" destId="{CDFBD6CF-1731-4018-95F1-21E8673AAF3A}" srcOrd="1" destOrd="0" presId="urn:microsoft.com/office/officeart/2005/8/layout/hierarchy1"/>
    <dgm:cxn modelId="{D40EFB8D-7557-41E9-B63F-CD0BCA20FB6C}" type="presParOf" srcId="{CDFBD6CF-1731-4018-95F1-21E8673AAF3A}" destId="{5B783E03-C98A-4429-A1E3-A05F0503B9F2}" srcOrd="0" destOrd="0" presId="urn:microsoft.com/office/officeart/2005/8/layout/hierarchy1"/>
    <dgm:cxn modelId="{3DCB33D1-3C7D-4653-A462-25C15DD3E65D}" type="presParOf" srcId="{CDFBD6CF-1731-4018-95F1-21E8673AAF3A}" destId="{38C96097-D815-47BA-B5F2-56EA62D7CF77}" srcOrd="1" destOrd="0" presId="urn:microsoft.com/office/officeart/2005/8/layout/hierarchy1"/>
    <dgm:cxn modelId="{C4D863C7-E930-48DB-A17D-BC557E265A0F}" type="presParOf" srcId="{38C96097-D815-47BA-B5F2-56EA62D7CF77}" destId="{2890029C-A547-4141-8969-7BE2FF399F50}" srcOrd="0" destOrd="0" presId="urn:microsoft.com/office/officeart/2005/8/layout/hierarchy1"/>
    <dgm:cxn modelId="{8C70E3C5-7031-471A-9FF3-82721483ABC3}" type="presParOf" srcId="{2890029C-A547-4141-8969-7BE2FF399F50}" destId="{9AB57675-D2EF-4360-B7E7-82A7F0C6F284}" srcOrd="0" destOrd="0" presId="urn:microsoft.com/office/officeart/2005/8/layout/hierarchy1"/>
    <dgm:cxn modelId="{CC17C805-BD6B-4369-9899-52F1797B61B3}" type="presParOf" srcId="{2890029C-A547-4141-8969-7BE2FF399F50}" destId="{7EFE084C-76EF-4C5E-B10F-2E68FEFB341D}" srcOrd="1" destOrd="0" presId="urn:microsoft.com/office/officeart/2005/8/layout/hierarchy1"/>
    <dgm:cxn modelId="{3BF7089D-22B6-4EAF-9368-F34A0CA86C27}" type="presParOf" srcId="{38C96097-D815-47BA-B5F2-56EA62D7CF77}" destId="{239D68ED-43C3-4A84-8BE2-F2AEE73A0334}" srcOrd="1" destOrd="0" presId="urn:microsoft.com/office/officeart/2005/8/layout/hierarchy1"/>
    <dgm:cxn modelId="{64807CCF-394D-4423-8732-8A95E82EF082}" type="presParOf" srcId="{CDFBD6CF-1731-4018-95F1-21E8673AAF3A}" destId="{00E59109-8DF1-41BD-9C03-50A61D700A9B}" srcOrd="2" destOrd="0" presId="urn:microsoft.com/office/officeart/2005/8/layout/hierarchy1"/>
    <dgm:cxn modelId="{5DAC0549-94D6-4D8C-A695-C4586EB6F49B}" type="presParOf" srcId="{CDFBD6CF-1731-4018-95F1-21E8673AAF3A}" destId="{749585D1-2D7A-4AAC-BD81-F07171EE2F9B}" srcOrd="3" destOrd="0" presId="urn:microsoft.com/office/officeart/2005/8/layout/hierarchy1"/>
    <dgm:cxn modelId="{07C23041-0ED6-4E85-9665-47F370FDE860}" type="presParOf" srcId="{749585D1-2D7A-4AAC-BD81-F07171EE2F9B}" destId="{2B079A1A-2608-42FE-8451-ABA747C8181C}" srcOrd="0" destOrd="0" presId="urn:microsoft.com/office/officeart/2005/8/layout/hierarchy1"/>
    <dgm:cxn modelId="{853AA883-DACB-4D55-B13B-79DCB53823C5}" type="presParOf" srcId="{2B079A1A-2608-42FE-8451-ABA747C8181C}" destId="{B09FF41F-4809-4CD9-A345-581392C54583}" srcOrd="0" destOrd="0" presId="urn:microsoft.com/office/officeart/2005/8/layout/hierarchy1"/>
    <dgm:cxn modelId="{D3E9B32A-7DA0-4541-BF95-3A182D06F88E}" type="presParOf" srcId="{2B079A1A-2608-42FE-8451-ABA747C8181C}" destId="{EF236BD6-E395-4D73-BE25-409046806399}" srcOrd="1" destOrd="0" presId="urn:microsoft.com/office/officeart/2005/8/layout/hierarchy1"/>
    <dgm:cxn modelId="{F2D5D27F-73B2-4286-AC2D-A3C3C6D7A6E8}" type="presParOf" srcId="{749585D1-2D7A-4AAC-BD81-F07171EE2F9B}" destId="{EC78194F-EDE9-4373-B90D-9AD7F9796A7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6BDBDB-0D48-488E-BA7B-C40527432FF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AAAC0D29-BF21-489F-9D1D-F0E8D7C5414D}">
      <dgm:prSet custT="1"/>
      <dgm:spPr/>
      <dgm:t>
        <a:bodyPr/>
        <a:lstStyle/>
        <a:p>
          <a:pPr rtl="0"/>
          <a:r>
            <a:rPr lang="ru-RU" sz="1600" dirty="0" smtClean="0"/>
            <a:t>улучшение эффективности и качества образования</a:t>
          </a:r>
          <a:r>
            <a:rPr lang="ru-RU" sz="1800" dirty="0" smtClean="0"/>
            <a:t>;</a:t>
          </a:r>
          <a:endParaRPr lang="ru-RU" sz="1800" dirty="0"/>
        </a:p>
      </dgm:t>
    </dgm:pt>
    <dgm:pt modelId="{1401DB72-324B-4C21-BE15-B55ECEAFC74F}" type="parTrans" cxnId="{0CB3223C-F7A5-4FAD-9829-7CDD1097F4D2}">
      <dgm:prSet/>
      <dgm:spPr/>
      <dgm:t>
        <a:bodyPr/>
        <a:lstStyle/>
        <a:p>
          <a:endParaRPr lang="ru-RU"/>
        </a:p>
      </dgm:t>
    </dgm:pt>
    <dgm:pt modelId="{6CFE4FEB-0C75-4C01-A152-BDCA69184AA3}" type="sibTrans" cxnId="{0CB3223C-F7A5-4FAD-9829-7CDD1097F4D2}">
      <dgm:prSet/>
      <dgm:spPr/>
      <dgm:t>
        <a:bodyPr/>
        <a:lstStyle/>
        <a:p>
          <a:endParaRPr lang="ru-RU"/>
        </a:p>
      </dgm:t>
    </dgm:pt>
    <dgm:pt modelId="{0DC25802-5531-43CD-9CB1-40427866459E}">
      <dgm:prSet custT="1"/>
      <dgm:spPr/>
      <dgm:t>
        <a:bodyPr/>
        <a:lstStyle/>
        <a:p>
          <a:pPr rtl="0"/>
          <a:r>
            <a:rPr lang="ru-RU" sz="1600" dirty="0" smtClean="0"/>
            <a:t>ориентировка на современные цели обучения;</a:t>
          </a:r>
          <a:endParaRPr lang="ru-RU" sz="1600" dirty="0"/>
        </a:p>
      </dgm:t>
    </dgm:pt>
    <dgm:pt modelId="{7D34D636-7835-45E7-B3C6-F036055D44B2}" type="parTrans" cxnId="{76227A13-7499-4945-B378-7EBC436BB311}">
      <dgm:prSet/>
      <dgm:spPr/>
      <dgm:t>
        <a:bodyPr/>
        <a:lstStyle/>
        <a:p>
          <a:endParaRPr lang="ru-RU"/>
        </a:p>
      </dgm:t>
    </dgm:pt>
    <dgm:pt modelId="{0EE8B6B1-1C06-42F7-9D40-B998CB28878B}" type="sibTrans" cxnId="{76227A13-7499-4945-B378-7EBC436BB311}">
      <dgm:prSet/>
      <dgm:spPr/>
      <dgm:t>
        <a:bodyPr/>
        <a:lstStyle/>
        <a:p>
          <a:endParaRPr lang="ru-RU"/>
        </a:p>
      </dgm:t>
    </dgm:pt>
    <dgm:pt modelId="{B80F1367-7BA7-4DD9-B528-0153D07FD289}">
      <dgm:prSet/>
      <dgm:spPr/>
      <dgm:t>
        <a:bodyPr/>
        <a:lstStyle/>
        <a:p>
          <a:pPr rtl="0"/>
          <a:r>
            <a:rPr lang="ru-RU" smtClean="0"/>
            <a:t>повышение мотивации учащихся к обучению;</a:t>
          </a:r>
          <a:endParaRPr lang="ru-RU"/>
        </a:p>
      </dgm:t>
    </dgm:pt>
    <dgm:pt modelId="{D033E44E-E85A-40F6-9F1C-BD438993CAA6}" type="parTrans" cxnId="{CC08B26D-7BA2-4BBE-8D6A-CF9238D02E84}">
      <dgm:prSet/>
      <dgm:spPr/>
      <dgm:t>
        <a:bodyPr/>
        <a:lstStyle/>
        <a:p>
          <a:endParaRPr lang="ru-RU"/>
        </a:p>
      </dgm:t>
    </dgm:pt>
    <dgm:pt modelId="{D9185965-F3B2-436B-BFEC-3579D63C7577}" type="sibTrans" cxnId="{CC08B26D-7BA2-4BBE-8D6A-CF9238D02E84}">
      <dgm:prSet/>
      <dgm:spPr/>
      <dgm:t>
        <a:bodyPr/>
        <a:lstStyle/>
        <a:p>
          <a:endParaRPr lang="ru-RU"/>
        </a:p>
      </dgm:t>
    </dgm:pt>
    <dgm:pt modelId="{FE8B762C-1260-4964-B9F7-CB6B16CBC9E9}">
      <dgm:prSet/>
      <dgm:spPr/>
      <dgm:t>
        <a:bodyPr/>
        <a:lstStyle/>
        <a:p>
          <a:pPr rtl="0"/>
          <a:r>
            <a:rPr lang="ru-RU" smtClean="0"/>
            <a:t>взаимосвязанное обучение различным видам деятельности;</a:t>
          </a:r>
          <a:endParaRPr lang="ru-RU"/>
        </a:p>
      </dgm:t>
    </dgm:pt>
    <dgm:pt modelId="{F8B1A7F8-7256-4F0C-93D9-CA28E0607D33}" type="parTrans" cxnId="{6E8604DF-0D35-4A2C-875E-60F1D5ED8C7B}">
      <dgm:prSet/>
      <dgm:spPr/>
      <dgm:t>
        <a:bodyPr/>
        <a:lstStyle/>
        <a:p>
          <a:endParaRPr lang="ru-RU"/>
        </a:p>
      </dgm:t>
    </dgm:pt>
    <dgm:pt modelId="{E9117F3D-6389-4BD6-A850-AB0DA8A55A37}" type="sibTrans" cxnId="{6E8604DF-0D35-4A2C-875E-60F1D5ED8C7B}">
      <dgm:prSet/>
      <dgm:spPr/>
      <dgm:t>
        <a:bodyPr/>
        <a:lstStyle/>
        <a:p>
          <a:endParaRPr lang="ru-RU"/>
        </a:p>
      </dgm:t>
    </dgm:pt>
    <dgm:pt modelId="{19BF5CFD-01C6-464C-B44B-18AE1FA69E58}">
      <dgm:prSet/>
      <dgm:spPr/>
      <dgm:t>
        <a:bodyPr/>
        <a:lstStyle/>
        <a:p>
          <a:pPr rtl="0"/>
          <a:r>
            <a:rPr lang="ru-RU" smtClean="0"/>
            <a:t>страноведческий аспект;</a:t>
          </a:r>
          <a:endParaRPr lang="ru-RU"/>
        </a:p>
      </dgm:t>
    </dgm:pt>
    <dgm:pt modelId="{A66C1C4A-0246-457D-B1F0-328B1CF0E7E4}" type="parTrans" cxnId="{762C41A2-ED44-4E82-BFEC-B2EC804DB891}">
      <dgm:prSet/>
      <dgm:spPr/>
      <dgm:t>
        <a:bodyPr/>
        <a:lstStyle/>
        <a:p>
          <a:endParaRPr lang="ru-RU"/>
        </a:p>
      </dgm:t>
    </dgm:pt>
    <dgm:pt modelId="{EB9AEBCB-E4A5-494D-899A-12CDB2B6B7EF}" type="sibTrans" cxnId="{762C41A2-ED44-4E82-BFEC-B2EC804DB891}">
      <dgm:prSet/>
      <dgm:spPr/>
      <dgm:t>
        <a:bodyPr/>
        <a:lstStyle/>
        <a:p>
          <a:endParaRPr lang="ru-RU"/>
        </a:p>
      </dgm:t>
    </dgm:pt>
    <dgm:pt modelId="{1866E0A1-BFB2-4A1B-93C1-DDE83DC2E45B}">
      <dgm:prSet/>
      <dgm:spPr/>
      <dgm:t>
        <a:bodyPr/>
        <a:lstStyle/>
        <a:p>
          <a:pPr rtl="0"/>
          <a:r>
            <a:rPr lang="ru-RU" smtClean="0"/>
            <a:t>уроки эмоциональные и запоминающиеся;</a:t>
          </a:r>
          <a:endParaRPr lang="ru-RU"/>
        </a:p>
      </dgm:t>
    </dgm:pt>
    <dgm:pt modelId="{8433C9B1-B38C-44E1-A047-12C4EB9EDFA3}" type="parTrans" cxnId="{92941EF3-8745-4521-967A-2EAEDA72E244}">
      <dgm:prSet/>
      <dgm:spPr/>
      <dgm:t>
        <a:bodyPr/>
        <a:lstStyle/>
        <a:p>
          <a:endParaRPr lang="ru-RU"/>
        </a:p>
      </dgm:t>
    </dgm:pt>
    <dgm:pt modelId="{099FD75F-0C66-4FE7-8AF3-DCF8F71D1B83}" type="sibTrans" cxnId="{92941EF3-8745-4521-967A-2EAEDA72E244}">
      <dgm:prSet/>
      <dgm:spPr/>
      <dgm:t>
        <a:bodyPr/>
        <a:lstStyle/>
        <a:p>
          <a:endParaRPr lang="ru-RU"/>
        </a:p>
      </dgm:t>
    </dgm:pt>
    <dgm:pt modelId="{B66D6448-4FC6-4310-92AD-29B18BAD7D2B}">
      <dgm:prSet/>
      <dgm:spPr/>
      <dgm:t>
        <a:bodyPr/>
        <a:lstStyle/>
        <a:p>
          <a:pPr rtl="0"/>
          <a:r>
            <a:rPr lang="ru-RU" smtClean="0"/>
            <a:t>индивидуальный подход;</a:t>
          </a:r>
          <a:endParaRPr lang="ru-RU"/>
        </a:p>
      </dgm:t>
    </dgm:pt>
    <dgm:pt modelId="{FE78FF93-68A9-4500-9FAA-B7AB59765EDC}" type="parTrans" cxnId="{A32A58FF-8C5D-451B-B597-BEB771DE3010}">
      <dgm:prSet/>
      <dgm:spPr/>
      <dgm:t>
        <a:bodyPr/>
        <a:lstStyle/>
        <a:p>
          <a:endParaRPr lang="ru-RU"/>
        </a:p>
      </dgm:t>
    </dgm:pt>
    <dgm:pt modelId="{EA527251-0BC8-436F-896A-D332B1279455}" type="sibTrans" cxnId="{A32A58FF-8C5D-451B-B597-BEB771DE3010}">
      <dgm:prSet/>
      <dgm:spPr/>
      <dgm:t>
        <a:bodyPr/>
        <a:lstStyle/>
        <a:p>
          <a:endParaRPr lang="ru-RU"/>
        </a:p>
      </dgm:t>
    </dgm:pt>
    <dgm:pt modelId="{EC10B108-39FF-453B-A060-7FC06DE30F6B}">
      <dgm:prSet/>
      <dgm:spPr/>
      <dgm:t>
        <a:bodyPr/>
        <a:lstStyle/>
        <a:p>
          <a:pPr rtl="0"/>
          <a:r>
            <a:rPr lang="ru-RU" smtClean="0"/>
            <a:t>самостоятельность школьников;</a:t>
          </a:r>
          <a:endParaRPr lang="ru-RU"/>
        </a:p>
      </dgm:t>
    </dgm:pt>
    <dgm:pt modelId="{73FA20F3-555E-4C74-ABEF-8A08C4C22E48}" type="parTrans" cxnId="{596C7FD2-1415-4884-9D2A-909A0DE64E74}">
      <dgm:prSet/>
      <dgm:spPr/>
      <dgm:t>
        <a:bodyPr/>
        <a:lstStyle/>
        <a:p>
          <a:endParaRPr lang="ru-RU"/>
        </a:p>
      </dgm:t>
    </dgm:pt>
    <dgm:pt modelId="{15EC05EE-B6BF-49B8-9FA6-6E35718409BE}" type="sibTrans" cxnId="{596C7FD2-1415-4884-9D2A-909A0DE64E74}">
      <dgm:prSet/>
      <dgm:spPr/>
      <dgm:t>
        <a:bodyPr/>
        <a:lstStyle/>
        <a:p>
          <a:endParaRPr lang="ru-RU"/>
        </a:p>
      </dgm:t>
    </dgm:pt>
    <dgm:pt modelId="{85E591EB-F8F0-494E-B346-128C93B88783}">
      <dgm:prSet/>
      <dgm:spPr/>
      <dgm:t>
        <a:bodyPr/>
        <a:lstStyle/>
        <a:p>
          <a:pPr rtl="0"/>
          <a:r>
            <a:rPr lang="ru-RU" smtClean="0"/>
            <a:t>изменение характера взаимодействия учителя и ученика;</a:t>
          </a:r>
          <a:endParaRPr lang="ru-RU"/>
        </a:p>
      </dgm:t>
    </dgm:pt>
    <dgm:pt modelId="{05F50E06-E01C-4963-93EC-C3F65895C890}" type="parTrans" cxnId="{1BF8BD5A-291E-4784-AF25-CDB8F2F81876}">
      <dgm:prSet/>
      <dgm:spPr/>
      <dgm:t>
        <a:bodyPr/>
        <a:lstStyle/>
        <a:p>
          <a:endParaRPr lang="ru-RU"/>
        </a:p>
      </dgm:t>
    </dgm:pt>
    <dgm:pt modelId="{E2B02644-AFE3-4F08-BCC3-7D8874F69032}" type="sibTrans" cxnId="{1BF8BD5A-291E-4784-AF25-CDB8F2F81876}">
      <dgm:prSet/>
      <dgm:spPr/>
      <dgm:t>
        <a:bodyPr/>
        <a:lstStyle/>
        <a:p>
          <a:endParaRPr lang="ru-RU"/>
        </a:p>
      </dgm:t>
    </dgm:pt>
    <dgm:pt modelId="{553508B4-87FA-4484-B5B6-A04D0864DDBF}">
      <dgm:prSet/>
      <dgm:spPr/>
      <dgm:t>
        <a:bodyPr/>
        <a:lstStyle/>
        <a:p>
          <a:pPr rtl="0"/>
          <a:r>
            <a:rPr lang="ru-RU" smtClean="0"/>
            <a:t>объективная оценка знаний учащихся;</a:t>
          </a:r>
          <a:endParaRPr lang="ru-RU"/>
        </a:p>
      </dgm:t>
    </dgm:pt>
    <dgm:pt modelId="{4F682AFD-A6FB-4F96-878A-53FA37F5020D}" type="parTrans" cxnId="{3D50B42F-06C5-4882-A5E9-9B004914866E}">
      <dgm:prSet/>
      <dgm:spPr/>
      <dgm:t>
        <a:bodyPr/>
        <a:lstStyle/>
        <a:p>
          <a:endParaRPr lang="ru-RU"/>
        </a:p>
      </dgm:t>
    </dgm:pt>
    <dgm:pt modelId="{E2BAC229-6D3F-46D9-9B15-F0EFA9A5DC78}" type="sibTrans" cxnId="{3D50B42F-06C5-4882-A5E9-9B004914866E}">
      <dgm:prSet/>
      <dgm:spPr/>
      <dgm:t>
        <a:bodyPr/>
        <a:lstStyle/>
        <a:p>
          <a:endParaRPr lang="ru-RU"/>
        </a:p>
      </dgm:t>
    </dgm:pt>
    <dgm:pt modelId="{C51AE6BA-6394-4ACC-9154-3D21C19318D8}">
      <dgm:prSet/>
      <dgm:spPr/>
      <dgm:t>
        <a:bodyPr/>
        <a:lstStyle/>
        <a:p>
          <a:pPr rtl="0"/>
          <a:r>
            <a:rPr lang="ru-RU" smtClean="0"/>
            <a:t>повышение качества наглядности;</a:t>
          </a:r>
          <a:endParaRPr lang="ru-RU"/>
        </a:p>
      </dgm:t>
    </dgm:pt>
    <dgm:pt modelId="{0E910890-2FB0-4433-A9B1-AE9408CFD73F}" type="parTrans" cxnId="{B357D4B9-0EFF-495F-AC5D-AFD02BDE4320}">
      <dgm:prSet/>
      <dgm:spPr/>
      <dgm:t>
        <a:bodyPr/>
        <a:lstStyle/>
        <a:p>
          <a:endParaRPr lang="ru-RU"/>
        </a:p>
      </dgm:t>
    </dgm:pt>
    <dgm:pt modelId="{54A25560-F7DE-4913-8744-2705E5CA2557}" type="sibTrans" cxnId="{B357D4B9-0EFF-495F-AC5D-AFD02BDE4320}">
      <dgm:prSet/>
      <dgm:spPr/>
      <dgm:t>
        <a:bodyPr/>
        <a:lstStyle/>
        <a:p>
          <a:endParaRPr lang="ru-RU"/>
        </a:p>
      </dgm:t>
    </dgm:pt>
    <dgm:pt modelId="{887DC332-8D81-42E0-AA9B-D80359667B0F}">
      <dgm:prSet/>
      <dgm:spPr/>
      <dgm:t>
        <a:bodyPr/>
        <a:lstStyle/>
        <a:p>
          <a:pPr rtl="0"/>
          <a:r>
            <a:rPr lang="ru-RU" smtClean="0"/>
            <a:t>облегчение труда учителя.</a:t>
          </a:r>
          <a:endParaRPr lang="ru-RU"/>
        </a:p>
      </dgm:t>
    </dgm:pt>
    <dgm:pt modelId="{4B3E7AB5-CAA7-4DCB-A5D8-BC6284D0D90D}" type="parTrans" cxnId="{B2874AD7-A63F-49A2-B385-029A0D3D85C7}">
      <dgm:prSet/>
      <dgm:spPr/>
      <dgm:t>
        <a:bodyPr/>
        <a:lstStyle/>
        <a:p>
          <a:endParaRPr lang="ru-RU"/>
        </a:p>
      </dgm:t>
    </dgm:pt>
    <dgm:pt modelId="{0605D0D4-B56F-4FD3-A40D-16E7E5588839}" type="sibTrans" cxnId="{B2874AD7-A63F-49A2-B385-029A0D3D85C7}">
      <dgm:prSet/>
      <dgm:spPr/>
      <dgm:t>
        <a:bodyPr/>
        <a:lstStyle/>
        <a:p>
          <a:endParaRPr lang="ru-RU"/>
        </a:p>
      </dgm:t>
    </dgm:pt>
    <dgm:pt modelId="{00E4C390-C646-4F41-BC11-F30F70845EBA}" type="pres">
      <dgm:prSet presAssocID="{5F6BDBDB-0D48-488E-BA7B-C40527432F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D88CA8-C322-45D0-8F5D-A0C3296184C7}" type="pres">
      <dgm:prSet presAssocID="{AAAC0D29-BF21-489F-9D1D-F0E8D7C5414D}" presName="parentText" presStyleLbl="node1" presStyleIdx="0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AE003D-EA6D-4DEF-9241-1C63389FC87C}" type="pres">
      <dgm:prSet presAssocID="{6CFE4FEB-0C75-4C01-A152-BDCA69184AA3}" presName="spacer" presStyleCnt="0"/>
      <dgm:spPr/>
    </dgm:pt>
    <dgm:pt modelId="{5F414834-EFCA-464A-B296-A29ADB6C582D}" type="pres">
      <dgm:prSet presAssocID="{0DC25802-5531-43CD-9CB1-40427866459E}" presName="parentText" presStyleLbl="node1" presStyleIdx="1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5EBB5-9858-4BBB-963D-DBBF86A2D2A2}" type="pres">
      <dgm:prSet presAssocID="{0EE8B6B1-1C06-42F7-9D40-B998CB28878B}" presName="spacer" presStyleCnt="0"/>
      <dgm:spPr/>
    </dgm:pt>
    <dgm:pt modelId="{9A455761-8E2C-49D2-89BB-122F081AE5DE}" type="pres">
      <dgm:prSet presAssocID="{B80F1367-7BA7-4DD9-B528-0153D07FD289}" presName="parentText" presStyleLbl="node1" presStyleIdx="2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B783A5-7097-4452-8D24-9F776E874EB1}" type="pres">
      <dgm:prSet presAssocID="{D9185965-F3B2-436B-BFEC-3579D63C7577}" presName="spacer" presStyleCnt="0"/>
      <dgm:spPr/>
    </dgm:pt>
    <dgm:pt modelId="{4B2D7858-EDE2-41CB-BE5A-6F7F8623B3B8}" type="pres">
      <dgm:prSet presAssocID="{FE8B762C-1260-4964-B9F7-CB6B16CBC9E9}" presName="parentText" presStyleLbl="node1" presStyleIdx="3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678B44-45C9-43C7-9C5D-27EE7F0A4C2D}" type="pres">
      <dgm:prSet presAssocID="{E9117F3D-6389-4BD6-A850-AB0DA8A55A37}" presName="spacer" presStyleCnt="0"/>
      <dgm:spPr/>
    </dgm:pt>
    <dgm:pt modelId="{B30CFD67-A4CA-4D5E-8AD8-94720571E4D0}" type="pres">
      <dgm:prSet presAssocID="{19BF5CFD-01C6-464C-B44B-18AE1FA69E58}" presName="parentText" presStyleLbl="node1" presStyleIdx="4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13F9B-8D61-4A2C-883E-BB1CA895C07A}" type="pres">
      <dgm:prSet presAssocID="{EB9AEBCB-E4A5-494D-899A-12CDB2B6B7EF}" presName="spacer" presStyleCnt="0"/>
      <dgm:spPr/>
    </dgm:pt>
    <dgm:pt modelId="{2A716218-9BE6-4C60-ACB4-5D44DE64AE4C}" type="pres">
      <dgm:prSet presAssocID="{1866E0A1-BFB2-4A1B-93C1-DDE83DC2E45B}" presName="parentText" presStyleLbl="node1" presStyleIdx="5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CACE2-8D5D-430B-AB1F-122A3E14EBF7}" type="pres">
      <dgm:prSet presAssocID="{099FD75F-0C66-4FE7-8AF3-DCF8F71D1B83}" presName="spacer" presStyleCnt="0"/>
      <dgm:spPr/>
    </dgm:pt>
    <dgm:pt modelId="{6C4AEE60-F7DE-462F-973A-E3D9CF0AF64A}" type="pres">
      <dgm:prSet presAssocID="{B66D6448-4FC6-4310-92AD-29B18BAD7D2B}" presName="parentText" presStyleLbl="node1" presStyleIdx="6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5E102-DEA2-46D7-8C01-3E5BFE9ED3F9}" type="pres">
      <dgm:prSet presAssocID="{EA527251-0BC8-436F-896A-D332B1279455}" presName="spacer" presStyleCnt="0"/>
      <dgm:spPr/>
    </dgm:pt>
    <dgm:pt modelId="{9275813D-145D-4141-BFC8-675DAE4D6E25}" type="pres">
      <dgm:prSet presAssocID="{EC10B108-39FF-453B-A060-7FC06DE30F6B}" presName="parentText" presStyleLbl="node1" presStyleIdx="7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88B3CA-3DCD-4130-8D0E-42BDAA9246CE}" type="pres">
      <dgm:prSet presAssocID="{15EC05EE-B6BF-49B8-9FA6-6E35718409BE}" presName="spacer" presStyleCnt="0"/>
      <dgm:spPr/>
    </dgm:pt>
    <dgm:pt modelId="{62309A5F-484B-4F76-A5BA-0DA2ACE251FE}" type="pres">
      <dgm:prSet presAssocID="{85E591EB-F8F0-494E-B346-128C93B88783}" presName="parentText" presStyleLbl="node1" presStyleIdx="8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BA990-EE55-4956-8742-914706E8307B}" type="pres">
      <dgm:prSet presAssocID="{E2B02644-AFE3-4F08-BCC3-7D8874F69032}" presName="spacer" presStyleCnt="0"/>
      <dgm:spPr/>
    </dgm:pt>
    <dgm:pt modelId="{F51CA022-7680-4EA1-BB02-4EC827D1159E}" type="pres">
      <dgm:prSet presAssocID="{553508B4-87FA-4484-B5B6-A04D0864DDBF}" presName="parentText" presStyleLbl="node1" presStyleIdx="9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996D61-D5A5-4FC1-89A7-8209A56B11AF}" type="pres">
      <dgm:prSet presAssocID="{E2BAC229-6D3F-46D9-9B15-F0EFA9A5DC78}" presName="spacer" presStyleCnt="0"/>
      <dgm:spPr/>
    </dgm:pt>
    <dgm:pt modelId="{AD78CDC0-46DA-4D29-8569-D77D723AE263}" type="pres">
      <dgm:prSet presAssocID="{C51AE6BA-6394-4ACC-9154-3D21C19318D8}" presName="parentText" presStyleLbl="node1" presStyleIdx="10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E2BE89-BEF7-4CD5-A500-8A1A430CB7EC}" type="pres">
      <dgm:prSet presAssocID="{54A25560-F7DE-4913-8744-2705E5CA2557}" presName="spacer" presStyleCnt="0"/>
      <dgm:spPr/>
    </dgm:pt>
    <dgm:pt modelId="{BBE81783-491E-4353-B655-2372867880AC}" type="pres">
      <dgm:prSet presAssocID="{887DC332-8D81-42E0-AA9B-D80359667B0F}" presName="parentText" presStyleLbl="node1" presStyleIdx="11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F1856C-BB82-46E1-9543-319F2E45B4D8}" type="presOf" srcId="{85E591EB-F8F0-494E-B346-128C93B88783}" destId="{62309A5F-484B-4F76-A5BA-0DA2ACE251FE}" srcOrd="0" destOrd="0" presId="urn:microsoft.com/office/officeart/2005/8/layout/vList2"/>
    <dgm:cxn modelId="{6E8604DF-0D35-4A2C-875E-60F1D5ED8C7B}" srcId="{5F6BDBDB-0D48-488E-BA7B-C40527432FF6}" destId="{FE8B762C-1260-4964-B9F7-CB6B16CBC9E9}" srcOrd="3" destOrd="0" parTransId="{F8B1A7F8-7256-4F0C-93D9-CA28E0607D33}" sibTransId="{E9117F3D-6389-4BD6-A850-AB0DA8A55A37}"/>
    <dgm:cxn modelId="{35728A1C-F185-4FFB-9A3E-32F1740A7596}" type="presOf" srcId="{19BF5CFD-01C6-464C-B44B-18AE1FA69E58}" destId="{B30CFD67-A4CA-4D5E-8AD8-94720571E4D0}" srcOrd="0" destOrd="0" presId="urn:microsoft.com/office/officeart/2005/8/layout/vList2"/>
    <dgm:cxn modelId="{B98AD3A6-2C4D-4728-9A7F-7E673504DCB2}" type="presOf" srcId="{B66D6448-4FC6-4310-92AD-29B18BAD7D2B}" destId="{6C4AEE60-F7DE-462F-973A-E3D9CF0AF64A}" srcOrd="0" destOrd="0" presId="urn:microsoft.com/office/officeart/2005/8/layout/vList2"/>
    <dgm:cxn modelId="{FD64F349-484B-42B5-9C40-E28C2A1DD962}" type="presOf" srcId="{1866E0A1-BFB2-4A1B-93C1-DDE83DC2E45B}" destId="{2A716218-9BE6-4C60-ACB4-5D44DE64AE4C}" srcOrd="0" destOrd="0" presId="urn:microsoft.com/office/officeart/2005/8/layout/vList2"/>
    <dgm:cxn modelId="{16751AAE-E32E-4E8B-AB3C-FC0C73AF6DB6}" type="presOf" srcId="{B80F1367-7BA7-4DD9-B528-0153D07FD289}" destId="{9A455761-8E2C-49D2-89BB-122F081AE5DE}" srcOrd="0" destOrd="0" presId="urn:microsoft.com/office/officeart/2005/8/layout/vList2"/>
    <dgm:cxn modelId="{92941EF3-8745-4521-967A-2EAEDA72E244}" srcId="{5F6BDBDB-0D48-488E-BA7B-C40527432FF6}" destId="{1866E0A1-BFB2-4A1B-93C1-DDE83DC2E45B}" srcOrd="5" destOrd="0" parTransId="{8433C9B1-B38C-44E1-A047-12C4EB9EDFA3}" sibTransId="{099FD75F-0C66-4FE7-8AF3-DCF8F71D1B83}"/>
    <dgm:cxn modelId="{C9960643-5740-45D2-BE47-10A7244EDD68}" type="presOf" srcId="{EC10B108-39FF-453B-A060-7FC06DE30F6B}" destId="{9275813D-145D-4141-BFC8-675DAE4D6E25}" srcOrd="0" destOrd="0" presId="urn:microsoft.com/office/officeart/2005/8/layout/vList2"/>
    <dgm:cxn modelId="{596C7FD2-1415-4884-9D2A-909A0DE64E74}" srcId="{5F6BDBDB-0D48-488E-BA7B-C40527432FF6}" destId="{EC10B108-39FF-453B-A060-7FC06DE30F6B}" srcOrd="7" destOrd="0" parTransId="{73FA20F3-555E-4C74-ABEF-8A08C4C22E48}" sibTransId="{15EC05EE-B6BF-49B8-9FA6-6E35718409BE}"/>
    <dgm:cxn modelId="{1BF8BD5A-291E-4784-AF25-CDB8F2F81876}" srcId="{5F6BDBDB-0D48-488E-BA7B-C40527432FF6}" destId="{85E591EB-F8F0-494E-B346-128C93B88783}" srcOrd="8" destOrd="0" parTransId="{05F50E06-E01C-4963-93EC-C3F65895C890}" sibTransId="{E2B02644-AFE3-4F08-BCC3-7D8874F69032}"/>
    <dgm:cxn modelId="{CC08B26D-7BA2-4BBE-8D6A-CF9238D02E84}" srcId="{5F6BDBDB-0D48-488E-BA7B-C40527432FF6}" destId="{B80F1367-7BA7-4DD9-B528-0153D07FD289}" srcOrd="2" destOrd="0" parTransId="{D033E44E-E85A-40F6-9F1C-BD438993CAA6}" sibTransId="{D9185965-F3B2-436B-BFEC-3579D63C7577}"/>
    <dgm:cxn modelId="{B50462D2-49CA-4B7B-99C1-448EB1D9AF9D}" type="presOf" srcId="{FE8B762C-1260-4964-B9F7-CB6B16CBC9E9}" destId="{4B2D7858-EDE2-41CB-BE5A-6F7F8623B3B8}" srcOrd="0" destOrd="0" presId="urn:microsoft.com/office/officeart/2005/8/layout/vList2"/>
    <dgm:cxn modelId="{DCB9990D-4E17-4FE8-93E8-214558D992F7}" type="presOf" srcId="{5F6BDBDB-0D48-488E-BA7B-C40527432FF6}" destId="{00E4C390-C646-4F41-BC11-F30F70845EBA}" srcOrd="0" destOrd="0" presId="urn:microsoft.com/office/officeart/2005/8/layout/vList2"/>
    <dgm:cxn modelId="{D16DE32C-21F0-407B-9B5F-EAFB1E16FE5E}" type="presOf" srcId="{AAAC0D29-BF21-489F-9D1D-F0E8D7C5414D}" destId="{E5D88CA8-C322-45D0-8F5D-A0C3296184C7}" srcOrd="0" destOrd="0" presId="urn:microsoft.com/office/officeart/2005/8/layout/vList2"/>
    <dgm:cxn modelId="{44C7E477-8AD3-48D1-95F5-37E710FE81DC}" type="presOf" srcId="{0DC25802-5531-43CD-9CB1-40427866459E}" destId="{5F414834-EFCA-464A-B296-A29ADB6C582D}" srcOrd="0" destOrd="0" presId="urn:microsoft.com/office/officeart/2005/8/layout/vList2"/>
    <dgm:cxn modelId="{83558B44-E007-4186-B884-D2A587EB8EBD}" type="presOf" srcId="{887DC332-8D81-42E0-AA9B-D80359667B0F}" destId="{BBE81783-491E-4353-B655-2372867880AC}" srcOrd="0" destOrd="0" presId="urn:microsoft.com/office/officeart/2005/8/layout/vList2"/>
    <dgm:cxn modelId="{0CB3223C-F7A5-4FAD-9829-7CDD1097F4D2}" srcId="{5F6BDBDB-0D48-488E-BA7B-C40527432FF6}" destId="{AAAC0D29-BF21-489F-9D1D-F0E8D7C5414D}" srcOrd="0" destOrd="0" parTransId="{1401DB72-324B-4C21-BE15-B55ECEAFC74F}" sibTransId="{6CFE4FEB-0C75-4C01-A152-BDCA69184AA3}"/>
    <dgm:cxn modelId="{A32A58FF-8C5D-451B-B597-BEB771DE3010}" srcId="{5F6BDBDB-0D48-488E-BA7B-C40527432FF6}" destId="{B66D6448-4FC6-4310-92AD-29B18BAD7D2B}" srcOrd="6" destOrd="0" parTransId="{FE78FF93-68A9-4500-9FAA-B7AB59765EDC}" sibTransId="{EA527251-0BC8-436F-896A-D332B1279455}"/>
    <dgm:cxn modelId="{40F761A9-F5A4-4244-B200-1A1386BFEF23}" type="presOf" srcId="{C51AE6BA-6394-4ACC-9154-3D21C19318D8}" destId="{AD78CDC0-46DA-4D29-8569-D77D723AE263}" srcOrd="0" destOrd="0" presId="urn:microsoft.com/office/officeart/2005/8/layout/vList2"/>
    <dgm:cxn modelId="{3D50B42F-06C5-4882-A5E9-9B004914866E}" srcId="{5F6BDBDB-0D48-488E-BA7B-C40527432FF6}" destId="{553508B4-87FA-4484-B5B6-A04D0864DDBF}" srcOrd="9" destOrd="0" parTransId="{4F682AFD-A6FB-4F96-878A-53FA37F5020D}" sibTransId="{E2BAC229-6D3F-46D9-9B15-F0EFA9A5DC78}"/>
    <dgm:cxn modelId="{B357D4B9-0EFF-495F-AC5D-AFD02BDE4320}" srcId="{5F6BDBDB-0D48-488E-BA7B-C40527432FF6}" destId="{C51AE6BA-6394-4ACC-9154-3D21C19318D8}" srcOrd="10" destOrd="0" parTransId="{0E910890-2FB0-4433-A9B1-AE9408CFD73F}" sibTransId="{54A25560-F7DE-4913-8744-2705E5CA2557}"/>
    <dgm:cxn modelId="{762C41A2-ED44-4E82-BFEC-B2EC804DB891}" srcId="{5F6BDBDB-0D48-488E-BA7B-C40527432FF6}" destId="{19BF5CFD-01C6-464C-B44B-18AE1FA69E58}" srcOrd="4" destOrd="0" parTransId="{A66C1C4A-0246-457D-B1F0-328B1CF0E7E4}" sibTransId="{EB9AEBCB-E4A5-494D-899A-12CDB2B6B7EF}"/>
    <dgm:cxn modelId="{08137BDD-9686-441B-BE57-8C147C1B6487}" type="presOf" srcId="{553508B4-87FA-4484-B5B6-A04D0864DDBF}" destId="{F51CA022-7680-4EA1-BB02-4EC827D1159E}" srcOrd="0" destOrd="0" presId="urn:microsoft.com/office/officeart/2005/8/layout/vList2"/>
    <dgm:cxn modelId="{B2874AD7-A63F-49A2-B385-029A0D3D85C7}" srcId="{5F6BDBDB-0D48-488E-BA7B-C40527432FF6}" destId="{887DC332-8D81-42E0-AA9B-D80359667B0F}" srcOrd="11" destOrd="0" parTransId="{4B3E7AB5-CAA7-4DCB-A5D8-BC6284D0D90D}" sibTransId="{0605D0D4-B56F-4FD3-A40D-16E7E5588839}"/>
    <dgm:cxn modelId="{76227A13-7499-4945-B378-7EBC436BB311}" srcId="{5F6BDBDB-0D48-488E-BA7B-C40527432FF6}" destId="{0DC25802-5531-43CD-9CB1-40427866459E}" srcOrd="1" destOrd="0" parTransId="{7D34D636-7835-45E7-B3C6-F036055D44B2}" sibTransId="{0EE8B6B1-1C06-42F7-9D40-B998CB28878B}"/>
    <dgm:cxn modelId="{18A7DAFA-190C-435B-B2A1-0A61869301DD}" type="presParOf" srcId="{00E4C390-C646-4F41-BC11-F30F70845EBA}" destId="{E5D88CA8-C322-45D0-8F5D-A0C3296184C7}" srcOrd="0" destOrd="0" presId="urn:microsoft.com/office/officeart/2005/8/layout/vList2"/>
    <dgm:cxn modelId="{6051FA2B-9344-439E-85F8-C455CE232863}" type="presParOf" srcId="{00E4C390-C646-4F41-BC11-F30F70845EBA}" destId="{E7AE003D-EA6D-4DEF-9241-1C63389FC87C}" srcOrd="1" destOrd="0" presId="urn:microsoft.com/office/officeart/2005/8/layout/vList2"/>
    <dgm:cxn modelId="{9B7FE9B0-394F-41F2-A70E-18E460319037}" type="presParOf" srcId="{00E4C390-C646-4F41-BC11-F30F70845EBA}" destId="{5F414834-EFCA-464A-B296-A29ADB6C582D}" srcOrd="2" destOrd="0" presId="urn:microsoft.com/office/officeart/2005/8/layout/vList2"/>
    <dgm:cxn modelId="{60319A55-10A4-48A1-81D9-8994946013B0}" type="presParOf" srcId="{00E4C390-C646-4F41-BC11-F30F70845EBA}" destId="{DE45EBB5-9858-4BBB-963D-DBBF86A2D2A2}" srcOrd="3" destOrd="0" presId="urn:microsoft.com/office/officeart/2005/8/layout/vList2"/>
    <dgm:cxn modelId="{6E9811CA-5B73-4AEE-9E75-02F6D439FBC9}" type="presParOf" srcId="{00E4C390-C646-4F41-BC11-F30F70845EBA}" destId="{9A455761-8E2C-49D2-89BB-122F081AE5DE}" srcOrd="4" destOrd="0" presId="urn:microsoft.com/office/officeart/2005/8/layout/vList2"/>
    <dgm:cxn modelId="{B83BDB62-DA24-40C6-8ED0-C03C8D10DEBF}" type="presParOf" srcId="{00E4C390-C646-4F41-BC11-F30F70845EBA}" destId="{0BB783A5-7097-4452-8D24-9F776E874EB1}" srcOrd="5" destOrd="0" presId="urn:microsoft.com/office/officeart/2005/8/layout/vList2"/>
    <dgm:cxn modelId="{85E813AD-AC89-4E41-A1E7-1952383C56AA}" type="presParOf" srcId="{00E4C390-C646-4F41-BC11-F30F70845EBA}" destId="{4B2D7858-EDE2-41CB-BE5A-6F7F8623B3B8}" srcOrd="6" destOrd="0" presId="urn:microsoft.com/office/officeart/2005/8/layout/vList2"/>
    <dgm:cxn modelId="{0B8C31AA-F071-4E45-98ED-AE38E97E1571}" type="presParOf" srcId="{00E4C390-C646-4F41-BC11-F30F70845EBA}" destId="{E4678B44-45C9-43C7-9C5D-27EE7F0A4C2D}" srcOrd="7" destOrd="0" presId="urn:microsoft.com/office/officeart/2005/8/layout/vList2"/>
    <dgm:cxn modelId="{46366FFA-674D-4E6F-AA90-4EA408DA92B4}" type="presParOf" srcId="{00E4C390-C646-4F41-BC11-F30F70845EBA}" destId="{B30CFD67-A4CA-4D5E-8AD8-94720571E4D0}" srcOrd="8" destOrd="0" presId="urn:microsoft.com/office/officeart/2005/8/layout/vList2"/>
    <dgm:cxn modelId="{81571230-93C8-4DF7-BD66-E3B54950C3ED}" type="presParOf" srcId="{00E4C390-C646-4F41-BC11-F30F70845EBA}" destId="{26A13F9B-8D61-4A2C-883E-BB1CA895C07A}" srcOrd="9" destOrd="0" presId="urn:microsoft.com/office/officeart/2005/8/layout/vList2"/>
    <dgm:cxn modelId="{561A1E73-C0E5-4D6D-808F-90B1BD5382DE}" type="presParOf" srcId="{00E4C390-C646-4F41-BC11-F30F70845EBA}" destId="{2A716218-9BE6-4C60-ACB4-5D44DE64AE4C}" srcOrd="10" destOrd="0" presId="urn:microsoft.com/office/officeart/2005/8/layout/vList2"/>
    <dgm:cxn modelId="{D04B31B6-7800-4917-BB98-E373F911466D}" type="presParOf" srcId="{00E4C390-C646-4F41-BC11-F30F70845EBA}" destId="{63ACACE2-8D5D-430B-AB1F-122A3E14EBF7}" srcOrd="11" destOrd="0" presId="urn:microsoft.com/office/officeart/2005/8/layout/vList2"/>
    <dgm:cxn modelId="{D76C61A7-8E5D-41C0-B48E-6230A3389E72}" type="presParOf" srcId="{00E4C390-C646-4F41-BC11-F30F70845EBA}" destId="{6C4AEE60-F7DE-462F-973A-E3D9CF0AF64A}" srcOrd="12" destOrd="0" presId="urn:microsoft.com/office/officeart/2005/8/layout/vList2"/>
    <dgm:cxn modelId="{C8679D9E-6BC4-45C2-9092-E87628240FD1}" type="presParOf" srcId="{00E4C390-C646-4F41-BC11-F30F70845EBA}" destId="{B145E102-DEA2-46D7-8C01-3E5BFE9ED3F9}" srcOrd="13" destOrd="0" presId="urn:microsoft.com/office/officeart/2005/8/layout/vList2"/>
    <dgm:cxn modelId="{22A8DBC3-C94A-45C1-BF2C-4A439C294849}" type="presParOf" srcId="{00E4C390-C646-4F41-BC11-F30F70845EBA}" destId="{9275813D-145D-4141-BFC8-675DAE4D6E25}" srcOrd="14" destOrd="0" presId="urn:microsoft.com/office/officeart/2005/8/layout/vList2"/>
    <dgm:cxn modelId="{613C049E-855A-41A7-8AD3-AAFF947801B5}" type="presParOf" srcId="{00E4C390-C646-4F41-BC11-F30F70845EBA}" destId="{0C88B3CA-3DCD-4130-8D0E-42BDAA9246CE}" srcOrd="15" destOrd="0" presId="urn:microsoft.com/office/officeart/2005/8/layout/vList2"/>
    <dgm:cxn modelId="{A9FBED47-DF16-4010-BE1D-D8470E115DA5}" type="presParOf" srcId="{00E4C390-C646-4F41-BC11-F30F70845EBA}" destId="{62309A5F-484B-4F76-A5BA-0DA2ACE251FE}" srcOrd="16" destOrd="0" presId="urn:microsoft.com/office/officeart/2005/8/layout/vList2"/>
    <dgm:cxn modelId="{9767F31A-C797-430E-A3EF-330654F9E96E}" type="presParOf" srcId="{00E4C390-C646-4F41-BC11-F30F70845EBA}" destId="{697BA990-EE55-4956-8742-914706E8307B}" srcOrd="17" destOrd="0" presId="urn:microsoft.com/office/officeart/2005/8/layout/vList2"/>
    <dgm:cxn modelId="{E8EE7C44-8F1E-4F3C-87AC-EC7C8F358888}" type="presParOf" srcId="{00E4C390-C646-4F41-BC11-F30F70845EBA}" destId="{F51CA022-7680-4EA1-BB02-4EC827D1159E}" srcOrd="18" destOrd="0" presId="urn:microsoft.com/office/officeart/2005/8/layout/vList2"/>
    <dgm:cxn modelId="{ADC8B6C7-E361-4241-BE42-56A95890ED90}" type="presParOf" srcId="{00E4C390-C646-4F41-BC11-F30F70845EBA}" destId="{14996D61-D5A5-4FC1-89A7-8209A56B11AF}" srcOrd="19" destOrd="0" presId="urn:microsoft.com/office/officeart/2005/8/layout/vList2"/>
    <dgm:cxn modelId="{46A2C3BB-EFFB-4781-A0E0-CC8353F9296D}" type="presParOf" srcId="{00E4C390-C646-4F41-BC11-F30F70845EBA}" destId="{AD78CDC0-46DA-4D29-8569-D77D723AE263}" srcOrd="20" destOrd="0" presId="urn:microsoft.com/office/officeart/2005/8/layout/vList2"/>
    <dgm:cxn modelId="{D42B1410-2826-4B96-95C3-18469361E960}" type="presParOf" srcId="{00E4C390-C646-4F41-BC11-F30F70845EBA}" destId="{E6E2BE89-BEF7-4CD5-A500-8A1A430CB7EC}" srcOrd="21" destOrd="0" presId="urn:microsoft.com/office/officeart/2005/8/layout/vList2"/>
    <dgm:cxn modelId="{0DEAD4D8-5F62-42E7-A613-B7E947C87537}" type="presParOf" srcId="{00E4C390-C646-4F41-BC11-F30F70845EBA}" destId="{BBE81783-491E-4353-B655-2372867880AC}" srcOrd="2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A53AC-AA13-4548-934A-76BD6C9B2379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 rot="-5400000">
        <a:off x="1" y="573596"/>
        <a:ext cx="1146297" cy="491270"/>
      </dsp:txXfrm>
    </dsp:sp>
    <dsp:sp modelId="{F8B3DAD3-34AB-4EE7-9609-4459C4D3FF72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chemeClr val="accent3">
                  <a:lumMod val="50000"/>
                </a:schemeClr>
              </a:solidFill>
            </a:rPr>
            <a:t>Умственная самостоятельность учащихся</a:t>
          </a:r>
          <a:endParaRPr lang="ru-RU" sz="2800" kern="1200" dirty="0">
            <a:solidFill>
              <a:schemeClr val="accent3">
                <a:lumMod val="50000"/>
              </a:schemeClr>
            </a:solidFill>
          </a:endParaRPr>
        </a:p>
      </dsp:txBody>
      <dsp:txXfrm rot="-5400000">
        <a:off x="1146298" y="52408"/>
        <a:ext cx="7031341" cy="960496"/>
      </dsp:txXfrm>
    </dsp:sp>
    <dsp:sp modelId="{DB49000B-A2EB-420A-B72E-5E0B68066345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 rot="-5400000">
        <a:off x="1" y="2017346"/>
        <a:ext cx="1146297" cy="491270"/>
      </dsp:txXfrm>
    </dsp:sp>
    <dsp:sp modelId="{CFD7EB0D-2B5D-4A17-927D-F691B0AC87A3}">
      <dsp:nvSpPr>
        <dsp:cNvPr id="0" name=""/>
        <dsp:cNvSpPr/>
      </dsp:nvSpPr>
      <dsp:spPr>
        <a:xfrm rot="5400000">
          <a:off x="4155739" y="-1540677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800" kern="1200" dirty="0" smtClean="0">
              <a:solidFill>
                <a:schemeClr val="accent3">
                  <a:lumMod val="50000"/>
                </a:schemeClr>
              </a:solidFill>
            </a:rPr>
            <a:t>Возможность творчества</a:t>
          </a:r>
          <a:endParaRPr lang="ru-RU" sz="2800" kern="1200" dirty="0">
            <a:solidFill>
              <a:schemeClr val="accent3">
                <a:lumMod val="50000"/>
              </a:schemeClr>
            </a:solidFill>
          </a:endParaRPr>
        </a:p>
      </dsp:txBody>
      <dsp:txXfrm rot="-5400000">
        <a:off x="1146298" y="1520725"/>
        <a:ext cx="7031341" cy="960496"/>
      </dsp:txXfrm>
    </dsp:sp>
    <dsp:sp modelId="{9B49FD4E-D2C5-4CFA-86AA-0FFD564A0F70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 rot="-5400000">
        <a:off x="1" y="3461096"/>
        <a:ext cx="1146297" cy="491270"/>
      </dsp:txXfrm>
    </dsp:sp>
    <dsp:sp modelId="{CC0B97C0-10CE-4696-BB91-082DDD03F887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chemeClr val="accent3">
                  <a:lumMod val="50000"/>
                </a:schemeClr>
              </a:solidFill>
            </a:rPr>
            <a:t>Активизация мышления у учащихся</a:t>
          </a:r>
          <a:endParaRPr lang="ru-RU" sz="2800" kern="1200" dirty="0">
            <a:solidFill>
              <a:schemeClr val="accent3">
                <a:lumMod val="50000"/>
              </a:schemeClr>
            </a:solidFill>
          </a:endParaRPr>
        </a:p>
      </dsp:txBody>
      <dsp:txXfrm rot="-5400000">
        <a:off x="1146298" y="2939908"/>
        <a:ext cx="7031341" cy="960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5A629-8D62-4CCD-A1B8-CE60BBC3AA18}">
      <dsp:nvSpPr>
        <dsp:cNvPr id="0" name=""/>
        <dsp:cNvSpPr/>
      </dsp:nvSpPr>
      <dsp:spPr>
        <a:xfrm>
          <a:off x="3342639" y="2304110"/>
          <a:ext cx="1704067" cy="170406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/>
            <a:t>ЦОР</a:t>
          </a:r>
          <a:endParaRPr lang="ru-RU" sz="4900" kern="1200" dirty="0"/>
        </a:p>
      </dsp:txBody>
      <dsp:txXfrm>
        <a:off x="3592194" y="2553665"/>
        <a:ext cx="1204957" cy="1204957"/>
      </dsp:txXfrm>
    </dsp:sp>
    <dsp:sp modelId="{1EB60A91-010A-4C4A-86CC-CB0A1CE4F4EA}">
      <dsp:nvSpPr>
        <dsp:cNvPr id="0" name=""/>
        <dsp:cNvSpPr/>
      </dsp:nvSpPr>
      <dsp:spPr>
        <a:xfrm rot="16200000">
          <a:off x="3996866" y="2088099"/>
          <a:ext cx="395613" cy="36407"/>
        </a:xfrm>
        <a:custGeom>
          <a:avLst/>
          <a:gdLst/>
          <a:ahLst/>
          <a:cxnLst/>
          <a:rect l="0" t="0" r="0" b="0"/>
          <a:pathLst>
            <a:path>
              <a:moveTo>
                <a:pt x="0" y="18203"/>
              </a:moveTo>
              <a:lnTo>
                <a:pt x="395613" y="1820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84782" y="2096413"/>
        <a:ext cx="19780" cy="19780"/>
      </dsp:txXfrm>
    </dsp:sp>
    <dsp:sp modelId="{E4CAB99D-E095-4BF8-8F6B-378CE66ED3D1}">
      <dsp:nvSpPr>
        <dsp:cNvPr id="0" name=""/>
        <dsp:cNvSpPr/>
      </dsp:nvSpPr>
      <dsp:spPr>
        <a:xfrm>
          <a:off x="2772722" y="-34771"/>
          <a:ext cx="2843901" cy="194326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Фотографии, картографические материалы</a:t>
          </a:r>
          <a:endParaRPr lang="ru-RU" sz="2000" kern="1200" dirty="0"/>
        </a:p>
      </dsp:txBody>
      <dsp:txXfrm>
        <a:off x="3189202" y="249814"/>
        <a:ext cx="2010941" cy="1374097"/>
      </dsp:txXfrm>
    </dsp:sp>
    <dsp:sp modelId="{9B03E6B0-ACC6-424B-86D7-C2683D3D61D3}">
      <dsp:nvSpPr>
        <dsp:cNvPr id="0" name=""/>
        <dsp:cNvSpPr/>
      </dsp:nvSpPr>
      <dsp:spPr>
        <a:xfrm rot="20383740">
          <a:off x="4976056" y="2742730"/>
          <a:ext cx="577342" cy="36407"/>
        </a:xfrm>
        <a:custGeom>
          <a:avLst/>
          <a:gdLst/>
          <a:ahLst/>
          <a:cxnLst/>
          <a:rect l="0" t="0" r="0" b="0"/>
          <a:pathLst>
            <a:path>
              <a:moveTo>
                <a:pt x="0" y="18203"/>
              </a:moveTo>
              <a:lnTo>
                <a:pt x="577342" y="1820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50294" y="2746500"/>
        <a:ext cx="28867" cy="28867"/>
      </dsp:txXfrm>
    </dsp:sp>
    <dsp:sp modelId="{BDA99512-2BE2-4CBF-9829-BFC67557AD20}">
      <dsp:nvSpPr>
        <dsp:cNvPr id="0" name=""/>
        <dsp:cNvSpPr/>
      </dsp:nvSpPr>
      <dsp:spPr>
        <a:xfrm>
          <a:off x="5341429" y="1372525"/>
          <a:ext cx="2751132" cy="1704067"/>
        </a:xfrm>
        <a:prstGeom prst="ellipse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Видео-фрагменты</a:t>
          </a:r>
          <a:endParaRPr lang="ru-RU" sz="2400" kern="1200" dirty="0"/>
        </a:p>
      </dsp:txBody>
      <dsp:txXfrm>
        <a:off x="5744323" y="1622080"/>
        <a:ext cx="1945344" cy="1204957"/>
      </dsp:txXfrm>
    </dsp:sp>
    <dsp:sp modelId="{00604487-BD58-40BF-83C7-7E8984B9919B}">
      <dsp:nvSpPr>
        <dsp:cNvPr id="0" name=""/>
        <dsp:cNvSpPr/>
      </dsp:nvSpPr>
      <dsp:spPr>
        <a:xfrm rot="1356552">
          <a:off x="4958908" y="3577144"/>
          <a:ext cx="580814" cy="36407"/>
        </a:xfrm>
        <a:custGeom>
          <a:avLst/>
          <a:gdLst/>
          <a:ahLst/>
          <a:cxnLst/>
          <a:rect l="0" t="0" r="0" b="0"/>
          <a:pathLst>
            <a:path>
              <a:moveTo>
                <a:pt x="0" y="18203"/>
              </a:moveTo>
              <a:lnTo>
                <a:pt x="580814" y="1820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34795" y="3580827"/>
        <a:ext cx="29040" cy="29040"/>
      </dsp:txXfrm>
    </dsp:sp>
    <dsp:sp modelId="{154D3B2E-0EB0-47A1-ABD2-743AEFFBA5DB}">
      <dsp:nvSpPr>
        <dsp:cNvPr id="0" name=""/>
        <dsp:cNvSpPr/>
      </dsp:nvSpPr>
      <dsp:spPr>
        <a:xfrm>
          <a:off x="5268624" y="3338336"/>
          <a:ext cx="2818988" cy="1704067"/>
        </a:xfrm>
        <a:prstGeom prst="ellipse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Статические и динамические модели</a:t>
          </a:r>
          <a:endParaRPr lang="ru-RU" sz="2200" kern="1200" dirty="0"/>
        </a:p>
      </dsp:txBody>
      <dsp:txXfrm>
        <a:off x="5681455" y="3587891"/>
        <a:ext cx="1993326" cy="1204957"/>
      </dsp:txXfrm>
    </dsp:sp>
    <dsp:sp modelId="{86C855BF-2EE9-4EF8-9A34-79F93BD5FCEB}">
      <dsp:nvSpPr>
        <dsp:cNvPr id="0" name=""/>
        <dsp:cNvSpPr/>
      </dsp:nvSpPr>
      <dsp:spPr>
        <a:xfrm rot="5400000">
          <a:off x="3937066" y="4247580"/>
          <a:ext cx="515213" cy="36407"/>
        </a:xfrm>
        <a:custGeom>
          <a:avLst/>
          <a:gdLst/>
          <a:ahLst/>
          <a:cxnLst/>
          <a:rect l="0" t="0" r="0" b="0"/>
          <a:pathLst>
            <a:path>
              <a:moveTo>
                <a:pt x="0" y="18203"/>
              </a:moveTo>
              <a:lnTo>
                <a:pt x="515213" y="1820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81792" y="4252904"/>
        <a:ext cx="25760" cy="25760"/>
      </dsp:txXfrm>
    </dsp:sp>
    <dsp:sp modelId="{F39FAAEF-FA5C-4EDE-BB08-2B3466954A17}">
      <dsp:nvSpPr>
        <dsp:cNvPr id="0" name=""/>
        <dsp:cNvSpPr/>
      </dsp:nvSpPr>
      <dsp:spPr>
        <a:xfrm>
          <a:off x="2847019" y="4523391"/>
          <a:ext cx="2695307" cy="1704067"/>
        </a:xfrm>
        <a:prstGeom prst="ellipse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Объекты виртуальной реальности</a:t>
          </a:r>
          <a:endParaRPr lang="ru-RU" sz="2400" kern="1200" dirty="0"/>
        </a:p>
      </dsp:txBody>
      <dsp:txXfrm>
        <a:off x="3241738" y="4772946"/>
        <a:ext cx="1905869" cy="1204957"/>
      </dsp:txXfrm>
    </dsp:sp>
    <dsp:sp modelId="{7385A372-D152-45BA-9504-EA55E2F5FF87}">
      <dsp:nvSpPr>
        <dsp:cNvPr id="0" name=""/>
        <dsp:cNvSpPr/>
      </dsp:nvSpPr>
      <dsp:spPr>
        <a:xfrm rot="9215370">
          <a:off x="2936923" y="3632989"/>
          <a:ext cx="521876" cy="36407"/>
        </a:xfrm>
        <a:custGeom>
          <a:avLst/>
          <a:gdLst/>
          <a:ahLst/>
          <a:cxnLst/>
          <a:rect l="0" t="0" r="0" b="0"/>
          <a:pathLst>
            <a:path>
              <a:moveTo>
                <a:pt x="0" y="18203"/>
              </a:moveTo>
              <a:lnTo>
                <a:pt x="521876" y="1820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184814" y="3638146"/>
        <a:ext cx="26093" cy="26093"/>
      </dsp:txXfrm>
    </dsp:sp>
    <dsp:sp modelId="{DF83E1CC-0D26-4FA7-97F9-FEBD2B821D68}">
      <dsp:nvSpPr>
        <dsp:cNvPr id="0" name=""/>
        <dsp:cNvSpPr/>
      </dsp:nvSpPr>
      <dsp:spPr>
        <a:xfrm>
          <a:off x="737540" y="3411152"/>
          <a:ext cx="2456073" cy="1704067"/>
        </a:xfrm>
        <a:prstGeom prst="ellipse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Звукозаписи</a:t>
          </a:r>
          <a:endParaRPr lang="ru-RU" sz="2400" kern="1200" dirty="0"/>
        </a:p>
      </dsp:txBody>
      <dsp:txXfrm>
        <a:off x="1097224" y="3660707"/>
        <a:ext cx="1736705" cy="1204957"/>
      </dsp:txXfrm>
    </dsp:sp>
    <dsp:sp modelId="{2FBA99D0-6DB7-4384-9259-C9AFF645B247}">
      <dsp:nvSpPr>
        <dsp:cNvPr id="0" name=""/>
        <dsp:cNvSpPr/>
      </dsp:nvSpPr>
      <dsp:spPr>
        <a:xfrm rot="12055104">
          <a:off x="2918440" y="2745056"/>
          <a:ext cx="496725" cy="36407"/>
        </a:xfrm>
        <a:custGeom>
          <a:avLst/>
          <a:gdLst/>
          <a:ahLst/>
          <a:cxnLst/>
          <a:rect l="0" t="0" r="0" b="0"/>
          <a:pathLst>
            <a:path>
              <a:moveTo>
                <a:pt x="0" y="18203"/>
              </a:moveTo>
              <a:lnTo>
                <a:pt x="496725" y="1820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154385" y="2750842"/>
        <a:ext cx="24836" cy="24836"/>
      </dsp:txXfrm>
    </dsp:sp>
    <dsp:sp modelId="{815D7862-2343-41C2-966E-F0D4DC259EEE}">
      <dsp:nvSpPr>
        <dsp:cNvPr id="0" name=""/>
        <dsp:cNvSpPr/>
      </dsp:nvSpPr>
      <dsp:spPr>
        <a:xfrm>
          <a:off x="390332" y="1372523"/>
          <a:ext cx="2747809" cy="1709265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Графика, текстовые документы</a:t>
          </a:r>
          <a:endParaRPr lang="ru-RU" sz="2400" kern="1200" dirty="0"/>
        </a:p>
      </dsp:txBody>
      <dsp:txXfrm>
        <a:off x="792739" y="1622839"/>
        <a:ext cx="1942995" cy="12086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F09B1-EA2F-4553-A1AD-C71DA219831C}">
      <dsp:nvSpPr>
        <dsp:cNvPr id="0" name=""/>
        <dsp:cNvSpPr/>
      </dsp:nvSpPr>
      <dsp:spPr>
        <a:xfrm>
          <a:off x="78497" y="216029"/>
          <a:ext cx="4697009" cy="5688621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48A6A6-9C3B-4967-BB76-215921284FF6}">
      <dsp:nvSpPr>
        <dsp:cNvPr id="0" name=""/>
        <dsp:cNvSpPr/>
      </dsp:nvSpPr>
      <dsp:spPr>
        <a:xfrm>
          <a:off x="1734652" y="614144"/>
          <a:ext cx="6058451" cy="5445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3">
                  <a:lumMod val="50000"/>
                </a:schemeClr>
              </a:solidFill>
            </a:rPr>
            <a:t>Принцип научности</a:t>
          </a:r>
          <a:endParaRPr lang="ru-RU" sz="20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1761234" y="640726"/>
        <a:ext cx="6005287" cy="491361"/>
      </dsp:txXfrm>
    </dsp:sp>
    <dsp:sp modelId="{39B279F2-805D-408B-9914-2D4F8E123511}">
      <dsp:nvSpPr>
        <dsp:cNvPr id="0" name=""/>
        <dsp:cNvSpPr/>
      </dsp:nvSpPr>
      <dsp:spPr>
        <a:xfrm>
          <a:off x="1738531" y="1226735"/>
          <a:ext cx="6050693" cy="5445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637824"/>
              <a:satOff val="3843"/>
              <a:lumOff val="3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3">
                  <a:lumMod val="50000"/>
                </a:schemeClr>
              </a:solidFill>
            </a:rPr>
            <a:t>Принцип доступности</a:t>
          </a:r>
          <a:endParaRPr lang="ru-RU" sz="20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1765113" y="1253317"/>
        <a:ext cx="5997529" cy="491361"/>
      </dsp:txXfrm>
    </dsp:sp>
    <dsp:sp modelId="{80E6ED1F-6305-4C74-BEB1-A4EE81AF38C7}">
      <dsp:nvSpPr>
        <dsp:cNvPr id="0" name=""/>
        <dsp:cNvSpPr/>
      </dsp:nvSpPr>
      <dsp:spPr>
        <a:xfrm>
          <a:off x="1740540" y="1839326"/>
          <a:ext cx="6046674" cy="5361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275649"/>
              <a:satOff val="7685"/>
              <a:lumOff val="6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3">
                  <a:lumMod val="50000"/>
                </a:schemeClr>
              </a:solidFill>
            </a:rPr>
            <a:t>Принцип </a:t>
          </a:r>
          <a:r>
            <a:rPr lang="ru-RU" sz="2000" kern="1200" dirty="0" err="1" smtClean="0">
              <a:solidFill>
                <a:schemeClr val="accent3">
                  <a:lumMod val="50000"/>
                </a:schemeClr>
              </a:solidFill>
            </a:rPr>
            <a:t>проблемности</a:t>
          </a:r>
          <a:r>
            <a:rPr lang="ru-RU" sz="2000" kern="1200" dirty="0" smtClean="0">
              <a:solidFill>
                <a:schemeClr val="accent3">
                  <a:lumMod val="50000"/>
                </a:schemeClr>
              </a:solidFill>
            </a:rPr>
            <a:t> обучения</a:t>
          </a:r>
          <a:endParaRPr lang="ru-RU" sz="20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1766715" y="1865501"/>
        <a:ext cx="5994324" cy="483838"/>
      </dsp:txXfrm>
    </dsp:sp>
    <dsp:sp modelId="{746FD078-4492-4864-8A55-177F7D771B87}">
      <dsp:nvSpPr>
        <dsp:cNvPr id="0" name=""/>
        <dsp:cNvSpPr/>
      </dsp:nvSpPr>
      <dsp:spPr>
        <a:xfrm>
          <a:off x="1740540" y="2443580"/>
          <a:ext cx="6046674" cy="5445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913473"/>
              <a:satOff val="11528"/>
              <a:lumOff val="9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3">
                  <a:lumMod val="50000"/>
                </a:schemeClr>
              </a:solidFill>
            </a:rPr>
            <a:t>Принцип наглядности</a:t>
          </a:r>
          <a:endParaRPr lang="ru-RU" sz="20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1767122" y="2470162"/>
        <a:ext cx="5993510" cy="491361"/>
      </dsp:txXfrm>
    </dsp:sp>
    <dsp:sp modelId="{80C1F547-A78C-41C2-BBA4-7B6EA985DFC8}">
      <dsp:nvSpPr>
        <dsp:cNvPr id="0" name=""/>
        <dsp:cNvSpPr/>
      </dsp:nvSpPr>
      <dsp:spPr>
        <a:xfrm>
          <a:off x="1740540" y="3056171"/>
          <a:ext cx="6046674" cy="5445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551297"/>
              <a:satOff val="15371"/>
              <a:lumOff val="12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3">
                  <a:lumMod val="50000"/>
                </a:schemeClr>
              </a:solidFill>
            </a:rPr>
            <a:t>Принцип сознательного обучения</a:t>
          </a:r>
          <a:endParaRPr lang="ru-RU" sz="20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1767122" y="3082753"/>
        <a:ext cx="5993510" cy="491361"/>
      </dsp:txXfrm>
    </dsp:sp>
    <dsp:sp modelId="{773C21F2-F776-42DE-8F48-8859008791C9}">
      <dsp:nvSpPr>
        <dsp:cNvPr id="0" name=""/>
        <dsp:cNvSpPr/>
      </dsp:nvSpPr>
      <dsp:spPr>
        <a:xfrm>
          <a:off x="1740540" y="3668762"/>
          <a:ext cx="6046674" cy="5445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189121"/>
              <a:satOff val="19214"/>
              <a:lumOff val="15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3">
                  <a:lumMod val="50000"/>
                </a:schemeClr>
              </a:solidFill>
            </a:rPr>
            <a:t>Принцип систематического и последовательного обучения</a:t>
          </a:r>
          <a:endParaRPr lang="ru-RU" sz="20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1767122" y="3695344"/>
        <a:ext cx="5993510" cy="491361"/>
      </dsp:txXfrm>
    </dsp:sp>
    <dsp:sp modelId="{B61637FC-EC6E-408B-BCAB-6171EC145A41}">
      <dsp:nvSpPr>
        <dsp:cNvPr id="0" name=""/>
        <dsp:cNvSpPr/>
      </dsp:nvSpPr>
      <dsp:spPr>
        <a:xfrm>
          <a:off x="1740540" y="4281353"/>
          <a:ext cx="6046674" cy="5445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826945"/>
              <a:satOff val="23056"/>
              <a:lumOff val="18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3">
                  <a:lumMod val="50000"/>
                </a:schemeClr>
              </a:solidFill>
            </a:rPr>
            <a:t>Принцип единства образовательных, развивающих и воспитательных функций</a:t>
          </a:r>
          <a:endParaRPr lang="ru-RU" sz="20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1767122" y="4307935"/>
        <a:ext cx="5993510" cy="491361"/>
      </dsp:txXfrm>
    </dsp:sp>
    <dsp:sp modelId="{1011FCF4-CFFB-467F-B1F0-9FA2F04A29DC}">
      <dsp:nvSpPr>
        <dsp:cNvPr id="0" name=""/>
        <dsp:cNvSpPr/>
      </dsp:nvSpPr>
      <dsp:spPr>
        <a:xfrm>
          <a:off x="1740540" y="4893944"/>
          <a:ext cx="6046674" cy="5445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3">
                  <a:lumMod val="50000"/>
                </a:schemeClr>
              </a:solidFill>
            </a:rPr>
            <a:t>Принцип </a:t>
          </a:r>
          <a:r>
            <a:rPr lang="ru-RU" sz="2000" kern="1200" dirty="0" err="1" smtClean="0">
              <a:solidFill>
                <a:schemeClr val="accent3">
                  <a:lumMod val="50000"/>
                </a:schemeClr>
              </a:solidFill>
            </a:rPr>
            <a:t>здоровьесбережения</a:t>
          </a:r>
          <a:endParaRPr lang="ru-RU" sz="20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1767122" y="4920526"/>
        <a:ext cx="5993510" cy="4913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8C1D2-148C-4B08-B184-77010BF43697}">
      <dsp:nvSpPr>
        <dsp:cNvPr id="0" name=""/>
        <dsp:cNvSpPr/>
      </dsp:nvSpPr>
      <dsp:spPr>
        <a:xfrm>
          <a:off x="0" y="350064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9B9193-4533-463E-8624-9AD5D9FDB7C5}">
      <dsp:nvSpPr>
        <dsp:cNvPr id="0" name=""/>
        <dsp:cNvSpPr/>
      </dsp:nvSpPr>
      <dsp:spPr>
        <a:xfrm>
          <a:off x="411480" y="18419"/>
          <a:ext cx="7406557" cy="6416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Систематизация и структурирование учебного материала</a:t>
          </a:r>
          <a:endParaRPr lang="ru-RU" sz="2200" kern="1200" dirty="0"/>
        </a:p>
      </dsp:txBody>
      <dsp:txXfrm>
        <a:off x="442801" y="49740"/>
        <a:ext cx="7343915" cy="578962"/>
      </dsp:txXfrm>
    </dsp:sp>
    <dsp:sp modelId="{9AC58DCA-7F14-42D4-8B6C-DE4E2443A177}">
      <dsp:nvSpPr>
        <dsp:cNvPr id="0" name=""/>
        <dsp:cNvSpPr/>
      </dsp:nvSpPr>
      <dsp:spPr>
        <a:xfrm>
          <a:off x="0" y="1302624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A7CE7-74C1-44FB-9F92-E4761AC1E9A5}">
      <dsp:nvSpPr>
        <dsp:cNvPr id="0" name=""/>
        <dsp:cNvSpPr/>
      </dsp:nvSpPr>
      <dsp:spPr>
        <a:xfrm>
          <a:off x="411480" y="992664"/>
          <a:ext cx="7406557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Ретроспективы и перспективы  учебной информации</a:t>
          </a:r>
          <a:endParaRPr lang="ru-RU" sz="2200" kern="1200" dirty="0"/>
        </a:p>
      </dsp:txBody>
      <dsp:txXfrm>
        <a:off x="441742" y="1022926"/>
        <a:ext cx="7346033" cy="559396"/>
      </dsp:txXfrm>
    </dsp:sp>
    <dsp:sp modelId="{600B36DB-1D71-404C-B50B-A78554EDEB6E}">
      <dsp:nvSpPr>
        <dsp:cNvPr id="0" name=""/>
        <dsp:cNvSpPr/>
      </dsp:nvSpPr>
      <dsp:spPr>
        <a:xfrm>
          <a:off x="0" y="2255184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F559A8-38A3-4FEF-80AC-5C48D02B6B0D}">
      <dsp:nvSpPr>
        <dsp:cNvPr id="0" name=""/>
        <dsp:cNvSpPr/>
      </dsp:nvSpPr>
      <dsp:spPr>
        <a:xfrm>
          <a:off x="411480" y="1945224"/>
          <a:ext cx="7406557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Межпредметные</a:t>
          </a:r>
          <a:r>
            <a:rPr lang="ru-RU" sz="2200" kern="1200" dirty="0" smtClean="0"/>
            <a:t> связи</a:t>
          </a:r>
          <a:endParaRPr lang="ru-RU" sz="2200" kern="1200" dirty="0"/>
        </a:p>
      </dsp:txBody>
      <dsp:txXfrm>
        <a:off x="441742" y="1975486"/>
        <a:ext cx="7346033" cy="559396"/>
      </dsp:txXfrm>
    </dsp:sp>
    <dsp:sp modelId="{75DB7678-C56B-4BCD-9465-EE03FE769182}">
      <dsp:nvSpPr>
        <dsp:cNvPr id="0" name=""/>
        <dsp:cNvSpPr/>
      </dsp:nvSpPr>
      <dsp:spPr>
        <a:xfrm>
          <a:off x="0" y="3198160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5F0904-2014-4890-A377-878449763D4B}">
      <dsp:nvSpPr>
        <dsp:cNvPr id="0" name=""/>
        <dsp:cNvSpPr/>
      </dsp:nvSpPr>
      <dsp:spPr>
        <a:xfrm>
          <a:off x="411480" y="2897784"/>
          <a:ext cx="7406557" cy="61033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Последовательность подачи учебного материала</a:t>
          </a:r>
          <a:endParaRPr lang="ru-RU" sz="2200" kern="1200" dirty="0"/>
        </a:p>
      </dsp:txBody>
      <dsp:txXfrm>
        <a:off x="441274" y="2927578"/>
        <a:ext cx="7346969" cy="550748"/>
      </dsp:txXfrm>
    </dsp:sp>
    <dsp:sp modelId="{DAA36F70-0BC8-4188-870B-5502A6BE4D6F}">
      <dsp:nvSpPr>
        <dsp:cNvPr id="0" name=""/>
        <dsp:cNvSpPr/>
      </dsp:nvSpPr>
      <dsp:spPr>
        <a:xfrm>
          <a:off x="0" y="4161500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8C1476-372D-41CD-8A2D-EDF64AF1B769}">
      <dsp:nvSpPr>
        <dsp:cNvPr id="0" name=""/>
        <dsp:cNvSpPr/>
      </dsp:nvSpPr>
      <dsp:spPr>
        <a:xfrm>
          <a:off x="411480" y="3840760"/>
          <a:ext cx="7406557" cy="6307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Связь информации ЦОР с практикой</a:t>
          </a:r>
          <a:endParaRPr lang="ru-RU" sz="2200" kern="1200" dirty="0"/>
        </a:p>
      </dsp:txBody>
      <dsp:txXfrm>
        <a:off x="442268" y="3871548"/>
        <a:ext cx="7344981" cy="5691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59109-8DF1-41BD-9C03-50A61D700A9B}">
      <dsp:nvSpPr>
        <dsp:cNvPr id="0" name=""/>
        <dsp:cNvSpPr/>
      </dsp:nvSpPr>
      <dsp:spPr>
        <a:xfrm>
          <a:off x="3939750" y="1364168"/>
          <a:ext cx="2075733" cy="1357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0531"/>
              </a:lnTo>
              <a:lnTo>
                <a:pt x="2075733" y="1040531"/>
              </a:lnTo>
              <a:lnTo>
                <a:pt x="2075733" y="135747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783E03-C98A-4429-A1E3-A05F0503B9F2}">
      <dsp:nvSpPr>
        <dsp:cNvPr id="0" name=""/>
        <dsp:cNvSpPr/>
      </dsp:nvSpPr>
      <dsp:spPr>
        <a:xfrm>
          <a:off x="1833979" y="1364168"/>
          <a:ext cx="2105771" cy="1357471"/>
        </a:xfrm>
        <a:custGeom>
          <a:avLst/>
          <a:gdLst/>
          <a:ahLst/>
          <a:cxnLst/>
          <a:rect l="0" t="0" r="0" b="0"/>
          <a:pathLst>
            <a:path>
              <a:moveTo>
                <a:pt x="2105771" y="0"/>
              </a:moveTo>
              <a:lnTo>
                <a:pt x="2105771" y="1040531"/>
              </a:lnTo>
              <a:lnTo>
                <a:pt x="0" y="1040531"/>
              </a:lnTo>
              <a:lnTo>
                <a:pt x="0" y="135747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49A6E-771A-4569-A4B8-778914DEA3B1}">
      <dsp:nvSpPr>
        <dsp:cNvPr id="0" name=""/>
        <dsp:cNvSpPr/>
      </dsp:nvSpPr>
      <dsp:spPr>
        <a:xfrm>
          <a:off x="1058441" y="-361129"/>
          <a:ext cx="5762619" cy="17252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F22E944-F875-4434-AD57-1B536F6480B1}">
      <dsp:nvSpPr>
        <dsp:cNvPr id="0" name=""/>
        <dsp:cNvSpPr/>
      </dsp:nvSpPr>
      <dsp:spPr>
        <a:xfrm>
          <a:off x="1438578" y="0"/>
          <a:ext cx="5762619" cy="17252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accent3">
                  <a:lumMod val="50000"/>
                </a:schemeClr>
              </a:solidFill>
            </a:rPr>
            <a:t>Классификация ЦОР</a:t>
          </a:r>
          <a:endParaRPr lang="ru-RU" sz="36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1489110" y="50532"/>
        <a:ext cx="5661555" cy="1624234"/>
      </dsp:txXfrm>
    </dsp:sp>
    <dsp:sp modelId="{9AB57675-D2EF-4360-B7E7-82A7F0C6F284}">
      <dsp:nvSpPr>
        <dsp:cNvPr id="0" name=""/>
        <dsp:cNvSpPr/>
      </dsp:nvSpPr>
      <dsp:spPr>
        <a:xfrm>
          <a:off x="123363" y="2721639"/>
          <a:ext cx="3421231" cy="21724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FE084C-76EF-4C5E-B10F-2E68FEFB341D}">
      <dsp:nvSpPr>
        <dsp:cNvPr id="0" name=""/>
        <dsp:cNvSpPr/>
      </dsp:nvSpPr>
      <dsp:spPr>
        <a:xfrm>
          <a:off x="503500" y="3082769"/>
          <a:ext cx="3421231" cy="21724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accent3">
                  <a:lumMod val="50000"/>
                </a:schemeClr>
              </a:solidFill>
            </a:rPr>
            <a:t>Образовательно-методические функции</a:t>
          </a:r>
          <a:endParaRPr lang="ru-RU" sz="32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567130" y="3146399"/>
        <a:ext cx="3293971" cy="2045221"/>
      </dsp:txXfrm>
    </dsp:sp>
    <dsp:sp modelId="{B09FF41F-4809-4CD9-A345-581392C54583}">
      <dsp:nvSpPr>
        <dsp:cNvPr id="0" name=""/>
        <dsp:cNvSpPr/>
      </dsp:nvSpPr>
      <dsp:spPr>
        <a:xfrm>
          <a:off x="4304868" y="2721639"/>
          <a:ext cx="3421231" cy="21724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236BD6-E395-4D73-BE25-409046806399}">
      <dsp:nvSpPr>
        <dsp:cNvPr id="0" name=""/>
        <dsp:cNvSpPr/>
      </dsp:nvSpPr>
      <dsp:spPr>
        <a:xfrm>
          <a:off x="4685005" y="3082769"/>
          <a:ext cx="3421231" cy="21724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accent3">
                  <a:lumMod val="50000"/>
                </a:schemeClr>
              </a:solidFill>
            </a:rPr>
            <a:t>Типы информации</a:t>
          </a:r>
          <a:endParaRPr lang="ru-RU" sz="32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4748635" y="3146399"/>
        <a:ext cx="3293971" cy="20452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88CA8-C322-45D0-8F5D-A0C3296184C7}">
      <dsp:nvSpPr>
        <dsp:cNvPr id="0" name=""/>
        <dsp:cNvSpPr/>
      </dsp:nvSpPr>
      <dsp:spPr>
        <a:xfrm>
          <a:off x="0" y="32891"/>
          <a:ext cx="7272808" cy="4176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улучшение эффективности и качества образования</a:t>
          </a:r>
          <a:r>
            <a:rPr lang="ru-RU" sz="1800" kern="1200" dirty="0" smtClean="0"/>
            <a:t>;</a:t>
          </a:r>
          <a:endParaRPr lang="ru-RU" sz="1800" kern="1200" dirty="0"/>
        </a:p>
      </dsp:txBody>
      <dsp:txXfrm>
        <a:off x="20390" y="53281"/>
        <a:ext cx="7232028" cy="376910"/>
      </dsp:txXfrm>
    </dsp:sp>
    <dsp:sp modelId="{5F414834-EFCA-464A-B296-A29ADB6C582D}">
      <dsp:nvSpPr>
        <dsp:cNvPr id="0" name=""/>
        <dsp:cNvSpPr/>
      </dsp:nvSpPr>
      <dsp:spPr>
        <a:xfrm>
          <a:off x="0" y="499541"/>
          <a:ext cx="7272808" cy="4176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ориентировка на современные цели обучения;</a:t>
          </a:r>
          <a:endParaRPr lang="ru-RU" sz="1600" kern="1200" dirty="0"/>
        </a:p>
      </dsp:txBody>
      <dsp:txXfrm>
        <a:off x="20390" y="519931"/>
        <a:ext cx="7232028" cy="376910"/>
      </dsp:txXfrm>
    </dsp:sp>
    <dsp:sp modelId="{9A455761-8E2C-49D2-89BB-122F081AE5DE}">
      <dsp:nvSpPr>
        <dsp:cNvPr id="0" name=""/>
        <dsp:cNvSpPr/>
      </dsp:nvSpPr>
      <dsp:spPr>
        <a:xfrm>
          <a:off x="0" y="966191"/>
          <a:ext cx="7272808" cy="4176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повышение мотивации учащихся к обучению;</a:t>
          </a:r>
          <a:endParaRPr lang="ru-RU" sz="1700" kern="1200"/>
        </a:p>
      </dsp:txBody>
      <dsp:txXfrm>
        <a:off x="20390" y="986581"/>
        <a:ext cx="7232028" cy="376910"/>
      </dsp:txXfrm>
    </dsp:sp>
    <dsp:sp modelId="{4B2D7858-EDE2-41CB-BE5A-6F7F8623B3B8}">
      <dsp:nvSpPr>
        <dsp:cNvPr id="0" name=""/>
        <dsp:cNvSpPr/>
      </dsp:nvSpPr>
      <dsp:spPr>
        <a:xfrm>
          <a:off x="0" y="1432841"/>
          <a:ext cx="7272808" cy="4176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взаимосвязанное обучение различным видам деятельности;</a:t>
          </a:r>
          <a:endParaRPr lang="ru-RU" sz="1700" kern="1200"/>
        </a:p>
      </dsp:txBody>
      <dsp:txXfrm>
        <a:off x="20390" y="1453231"/>
        <a:ext cx="7232028" cy="376910"/>
      </dsp:txXfrm>
    </dsp:sp>
    <dsp:sp modelId="{B30CFD67-A4CA-4D5E-8AD8-94720571E4D0}">
      <dsp:nvSpPr>
        <dsp:cNvPr id="0" name=""/>
        <dsp:cNvSpPr/>
      </dsp:nvSpPr>
      <dsp:spPr>
        <a:xfrm>
          <a:off x="0" y="1899491"/>
          <a:ext cx="7272808" cy="41769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страноведческий аспект;</a:t>
          </a:r>
          <a:endParaRPr lang="ru-RU" sz="1700" kern="1200"/>
        </a:p>
      </dsp:txBody>
      <dsp:txXfrm>
        <a:off x="20390" y="1919881"/>
        <a:ext cx="7232028" cy="376910"/>
      </dsp:txXfrm>
    </dsp:sp>
    <dsp:sp modelId="{2A716218-9BE6-4C60-ACB4-5D44DE64AE4C}">
      <dsp:nvSpPr>
        <dsp:cNvPr id="0" name=""/>
        <dsp:cNvSpPr/>
      </dsp:nvSpPr>
      <dsp:spPr>
        <a:xfrm>
          <a:off x="0" y="2366141"/>
          <a:ext cx="7272808" cy="4176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уроки эмоциональные и запоминающиеся;</a:t>
          </a:r>
          <a:endParaRPr lang="ru-RU" sz="1700" kern="1200"/>
        </a:p>
      </dsp:txBody>
      <dsp:txXfrm>
        <a:off x="20390" y="2386531"/>
        <a:ext cx="7232028" cy="376910"/>
      </dsp:txXfrm>
    </dsp:sp>
    <dsp:sp modelId="{6C4AEE60-F7DE-462F-973A-E3D9CF0AF64A}">
      <dsp:nvSpPr>
        <dsp:cNvPr id="0" name=""/>
        <dsp:cNvSpPr/>
      </dsp:nvSpPr>
      <dsp:spPr>
        <a:xfrm>
          <a:off x="0" y="2832792"/>
          <a:ext cx="7272808" cy="4176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индивидуальный подход;</a:t>
          </a:r>
          <a:endParaRPr lang="ru-RU" sz="1700" kern="1200"/>
        </a:p>
      </dsp:txBody>
      <dsp:txXfrm>
        <a:off x="20390" y="2853182"/>
        <a:ext cx="7232028" cy="376910"/>
      </dsp:txXfrm>
    </dsp:sp>
    <dsp:sp modelId="{9275813D-145D-4141-BFC8-675DAE4D6E25}">
      <dsp:nvSpPr>
        <dsp:cNvPr id="0" name=""/>
        <dsp:cNvSpPr/>
      </dsp:nvSpPr>
      <dsp:spPr>
        <a:xfrm>
          <a:off x="0" y="3299442"/>
          <a:ext cx="7272808" cy="4176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самостоятельность школьников;</a:t>
          </a:r>
          <a:endParaRPr lang="ru-RU" sz="1700" kern="1200"/>
        </a:p>
      </dsp:txBody>
      <dsp:txXfrm>
        <a:off x="20390" y="3319832"/>
        <a:ext cx="7232028" cy="376910"/>
      </dsp:txXfrm>
    </dsp:sp>
    <dsp:sp modelId="{62309A5F-484B-4F76-A5BA-0DA2ACE251FE}">
      <dsp:nvSpPr>
        <dsp:cNvPr id="0" name=""/>
        <dsp:cNvSpPr/>
      </dsp:nvSpPr>
      <dsp:spPr>
        <a:xfrm>
          <a:off x="0" y="3766092"/>
          <a:ext cx="7272808" cy="4176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изменение характера взаимодействия учителя и ученика;</a:t>
          </a:r>
          <a:endParaRPr lang="ru-RU" sz="1700" kern="1200"/>
        </a:p>
      </dsp:txBody>
      <dsp:txXfrm>
        <a:off x="20390" y="3786482"/>
        <a:ext cx="7232028" cy="376910"/>
      </dsp:txXfrm>
    </dsp:sp>
    <dsp:sp modelId="{F51CA022-7680-4EA1-BB02-4EC827D1159E}">
      <dsp:nvSpPr>
        <dsp:cNvPr id="0" name=""/>
        <dsp:cNvSpPr/>
      </dsp:nvSpPr>
      <dsp:spPr>
        <a:xfrm>
          <a:off x="0" y="4232742"/>
          <a:ext cx="7272808" cy="41769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объективная оценка знаний учащихся;</a:t>
          </a:r>
          <a:endParaRPr lang="ru-RU" sz="1700" kern="1200"/>
        </a:p>
      </dsp:txBody>
      <dsp:txXfrm>
        <a:off x="20390" y="4253132"/>
        <a:ext cx="7232028" cy="376910"/>
      </dsp:txXfrm>
    </dsp:sp>
    <dsp:sp modelId="{AD78CDC0-46DA-4D29-8569-D77D723AE263}">
      <dsp:nvSpPr>
        <dsp:cNvPr id="0" name=""/>
        <dsp:cNvSpPr/>
      </dsp:nvSpPr>
      <dsp:spPr>
        <a:xfrm>
          <a:off x="0" y="4699392"/>
          <a:ext cx="7272808" cy="4176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повышение качества наглядности;</a:t>
          </a:r>
          <a:endParaRPr lang="ru-RU" sz="1700" kern="1200"/>
        </a:p>
      </dsp:txBody>
      <dsp:txXfrm>
        <a:off x="20390" y="4719782"/>
        <a:ext cx="7232028" cy="376910"/>
      </dsp:txXfrm>
    </dsp:sp>
    <dsp:sp modelId="{BBE81783-491E-4353-B655-2372867880AC}">
      <dsp:nvSpPr>
        <dsp:cNvPr id="0" name=""/>
        <dsp:cNvSpPr/>
      </dsp:nvSpPr>
      <dsp:spPr>
        <a:xfrm>
          <a:off x="0" y="5166042"/>
          <a:ext cx="7272808" cy="4176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облегчение труда учителя.</a:t>
          </a:r>
          <a:endParaRPr lang="ru-RU" sz="1700" kern="1200"/>
        </a:p>
      </dsp:txBody>
      <dsp:txXfrm>
        <a:off x="20390" y="5186432"/>
        <a:ext cx="7232028" cy="376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A5D7-436B-4035-AA45-56EDD6CAB9CB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7FD2-7570-4D7A-88B6-2C3499942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A5D7-436B-4035-AA45-56EDD6CAB9CB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7FD2-7570-4D7A-88B6-2C3499942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A5D7-436B-4035-AA45-56EDD6CAB9CB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7FD2-7570-4D7A-88B6-2C3499942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A5D7-436B-4035-AA45-56EDD6CAB9CB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7FD2-7570-4D7A-88B6-2C3499942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A5D7-436B-4035-AA45-56EDD6CAB9CB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7FD2-7570-4D7A-88B6-2C3499942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A5D7-436B-4035-AA45-56EDD6CAB9CB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7FD2-7570-4D7A-88B6-2C3499942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A5D7-436B-4035-AA45-56EDD6CAB9CB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7FD2-7570-4D7A-88B6-2C3499942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A5D7-436B-4035-AA45-56EDD6CAB9CB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7FD2-7570-4D7A-88B6-2C3499942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A5D7-436B-4035-AA45-56EDD6CAB9CB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7FD2-7570-4D7A-88B6-2C3499942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A5D7-436B-4035-AA45-56EDD6CAB9CB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7FD2-7570-4D7A-88B6-2C3499942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A5D7-436B-4035-AA45-56EDD6CAB9CB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7FD2-7570-4D7A-88B6-2C3499942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EA5D7-436B-4035-AA45-56EDD6CAB9CB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47FD2-7570-4D7A-88B6-2C3499942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8"/>
          <p:cNvSpPr>
            <a:spLocks noGrp="1"/>
          </p:cNvSpPr>
          <p:nvPr>
            <p:ph type="ctrTitle"/>
          </p:nvPr>
        </p:nvSpPr>
        <p:spPr>
          <a:xfrm>
            <a:off x="3917229" y="116632"/>
            <a:ext cx="4963422" cy="1326009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 АВТОНОМНОЕ  ОБЩЕОБРАЗОВАТЕЛЬНОЕ   УЧРЕЖДЕНИЕ</a:t>
            </a:r>
            <a:b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«СРЕДНЯЯ ОБЩЕОБРАЗОВАТЕЛЬНАЯ ШКОЛА № 13»</a:t>
            </a:r>
            <a:b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ТОБОЛЬСКА ТЮМЕНСКОЙ ОБЛАСТИ РОССИЯ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subTitle" idx="1"/>
          </p:nvPr>
        </p:nvSpPr>
        <p:spPr>
          <a:xfrm>
            <a:off x="4427984" y="1628800"/>
            <a:ext cx="3744416" cy="3960440"/>
          </a:xfrm>
        </p:spPr>
        <p:txBody>
          <a:bodyPr rtlCol="0">
            <a:normAutofit fontScale="925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Цифровые образовательные ресурсы (ЦОР)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как средство активизации познавательной активности</a:t>
            </a:r>
            <a:endParaRPr lang="ru-RU" sz="3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010" r="3127"/>
          <a:stretch/>
        </p:blipFill>
        <p:spPr>
          <a:xfrm>
            <a:off x="395536" y="548680"/>
            <a:ext cx="3288697" cy="4621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14348" y="6143644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5589240"/>
            <a:ext cx="4289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ЦЕЛИЩЕВ ВЛАДИМИР ВЛАДИМИРОВИЧ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6161648" cy="351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Результаты мониторинга 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на начало эксперимента 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(сентябрь 2017 г)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564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Результаты мониторинга 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промежуточной диагностики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(январь 2019 г)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http://zodorov.ru/teoreticheskie-osnovi-razvitiya-poznavatelenoj-aktivnosti/36397_html_m36493ad6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" t="2771" r="2982" b="11000"/>
          <a:stretch/>
        </p:blipFill>
        <p:spPr bwMode="auto">
          <a:xfrm>
            <a:off x="1475656" y="2060848"/>
            <a:ext cx="6192688" cy="38406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849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Преимущества использования ЦОР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6644760"/>
              </p:ext>
            </p:extLst>
          </p:nvPr>
        </p:nvGraphicFramePr>
        <p:xfrm>
          <a:off x="827584" y="764704"/>
          <a:ext cx="727280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9229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2592288" cy="3532524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88641"/>
            <a:ext cx="2494382" cy="3532522"/>
          </a:xfrm>
        </p:spPr>
      </p:pic>
      <p:pic>
        <p:nvPicPr>
          <p:cNvPr id="7" name="Объект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3" y="2420888"/>
            <a:ext cx="2501365" cy="3532524"/>
          </a:xfrm>
          <a:prstGeom prst="rect">
            <a:avLst/>
          </a:prstGeom>
        </p:spPr>
      </p:pic>
      <p:pic>
        <p:nvPicPr>
          <p:cNvPr id="8" name="Объект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477998"/>
            <a:ext cx="2501365" cy="3532524"/>
          </a:xfrm>
          <a:prstGeom prst="rect">
            <a:avLst/>
          </a:prstGeom>
        </p:spPr>
      </p:pic>
      <p:pic>
        <p:nvPicPr>
          <p:cNvPr id="10" name="Объект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612" y="260648"/>
            <a:ext cx="3050774" cy="2160240"/>
          </a:xfrm>
          <a:prstGeom prst="rect">
            <a:avLst/>
          </a:prstGeom>
        </p:spPr>
      </p:pic>
      <p:pic>
        <p:nvPicPr>
          <p:cNvPr id="9" name="Объект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727" y="3157002"/>
            <a:ext cx="2501365" cy="353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49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0648"/>
            <a:ext cx="2271712" cy="3028950"/>
          </a:xfr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441998"/>
            <a:ext cx="4038600" cy="3028950"/>
          </a:xfrm>
          <a:prstGeom prst="rect">
            <a:avLst/>
          </a:prstGeom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844824"/>
            <a:ext cx="2271712" cy="3028949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441999"/>
            <a:ext cx="2271712" cy="30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31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352" y="260648"/>
            <a:ext cx="2271712" cy="3028949"/>
          </a:xfr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441998"/>
            <a:ext cx="4038600" cy="3028950"/>
          </a:xfrm>
          <a:prstGeom prst="rect">
            <a:avLst/>
          </a:prstGeom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993" y="1700808"/>
            <a:ext cx="2271711" cy="3028949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441999"/>
            <a:ext cx="2271711" cy="30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52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Интегрированный у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(история, география и физика)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0" b="13057"/>
          <a:stretch/>
        </p:blipFill>
        <p:spPr>
          <a:xfrm>
            <a:off x="467544" y="1322773"/>
            <a:ext cx="4038600" cy="221941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4" b="12237"/>
          <a:stretch/>
        </p:blipFill>
        <p:spPr>
          <a:xfrm>
            <a:off x="4628298" y="1340768"/>
            <a:ext cx="3982301" cy="2232248"/>
          </a:xfrm>
        </p:spPr>
      </p:pic>
      <p:pic>
        <p:nvPicPr>
          <p:cNvPr id="7" name="Объект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1" r="53544" b="11889"/>
          <a:stretch/>
        </p:blipFill>
        <p:spPr>
          <a:xfrm>
            <a:off x="251520" y="3723202"/>
            <a:ext cx="2008339" cy="2477117"/>
          </a:xfrm>
          <a:prstGeom prst="rect">
            <a:avLst/>
          </a:prstGeom>
        </p:spPr>
      </p:pic>
      <p:pic>
        <p:nvPicPr>
          <p:cNvPr id="8" name="Объект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1" r="9937" b="13089"/>
          <a:stretch/>
        </p:blipFill>
        <p:spPr>
          <a:xfrm>
            <a:off x="2483768" y="3723202"/>
            <a:ext cx="4032448" cy="2511824"/>
          </a:xfrm>
          <a:prstGeom prst="rect">
            <a:avLst/>
          </a:prstGeom>
        </p:spPr>
      </p:pic>
      <p:pic>
        <p:nvPicPr>
          <p:cNvPr id="9" name="Объект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0" t="11900" r="22039" b="12100"/>
          <a:stretch/>
        </p:blipFill>
        <p:spPr>
          <a:xfrm>
            <a:off x="6804248" y="3723637"/>
            <a:ext cx="1956973" cy="247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05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200" b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3200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1052736"/>
            <a:ext cx="8208912" cy="525658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 активности  посредством использования цифровых образовательных ресурсов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3500" b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500" b="1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адачи</a:t>
            </a:r>
            <a:r>
              <a:rPr lang="ru-RU" sz="3500" b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500" u="sng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передовой методики по вопросу исследования.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 цифровых образовательных ресурсов на всех этапах урока.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диагностических исследований по выявлению уровня познавательной активности у учащихся 8 Б класса.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381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Познавательная активность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86845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090263"/>
              </p:ext>
            </p:extLst>
          </p:nvPr>
        </p:nvGraphicFramePr>
        <p:xfrm>
          <a:off x="323528" y="332656"/>
          <a:ext cx="8424936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3452218"/>
              </p:ext>
            </p:extLst>
          </p:nvPr>
        </p:nvGraphicFramePr>
        <p:xfrm>
          <a:off x="457200" y="332656"/>
          <a:ext cx="821925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7417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03232" cy="778098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Условия использования ЦОР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157146"/>
              </p:ext>
            </p:extLst>
          </p:nvPr>
        </p:nvGraphicFramePr>
        <p:xfrm>
          <a:off x="457200" y="1600200"/>
          <a:ext cx="8229600" cy="470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8063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052447"/>
              </p:ext>
            </p:extLst>
          </p:nvPr>
        </p:nvGraphicFramePr>
        <p:xfrm>
          <a:off x="395536" y="692696"/>
          <a:ext cx="8229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7033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2300" b="1" dirty="0" smtClean="0">
                <a:solidFill>
                  <a:schemeClr val="accent3">
                    <a:lumMod val="50000"/>
                  </a:schemeClr>
                </a:solidFill>
              </a:rPr>
              <a:t>Классификация по образовательно-методическим функциям</a:t>
            </a:r>
            <a:endParaRPr lang="ru-RU" sz="23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8712968" cy="5586415"/>
          </a:xfrm>
        </p:spPr>
      </p:pic>
    </p:spTree>
    <p:extLst>
      <p:ext uri="{BB962C8B-B14F-4D97-AF65-F5344CB8AC3E}">
        <p14:creationId xmlns:p14="http://schemas.microsoft.com/office/powerpoint/2010/main" val="1708324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2300" b="1" dirty="0" smtClean="0">
                <a:solidFill>
                  <a:schemeClr val="accent3">
                    <a:lumMod val="50000"/>
                  </a:schemeClr>
                </a:solidFill>
              </a:rPr>
              <a:t>Классификация по типу информации</a:t>
            </a:r>
            <a:endParaRPr lang="ru-RU" sz="23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94" y="980728"/>
            <a:ext cx="7390587" cy="5586415"/>
          </a:xfrm>
        </p:spPr>
      </p:pic>
    </p:spTree>
    <p:extLst>
      <p:ext uri="{BB962C8B-B14F-4D97-AF65-F5344CB8AC3E}">
        <p14:creationId xmlns:p14="http://schemas.microsoft.com/office/powerpoint/2010/main" val="37699056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5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Тема52</Template>
  <TotalTime>576</TotalTime>
  <Words>223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Тема52</vt:lpstr>
      <vt:lpstr>МУНИЦИПАЛЬНОЕ  АВТОНОМНОЕ  ОБЩЕОБРАЗОВАТЕЛЬНОЕ   УЧРЕЖДЕНИЕ «СРЕДНЯЯ ОБЩЕОБРАЗОВАТЕЛЬНАЯ ШКОЛА № 13» Г. ТОБОЛЬСКА ТЮМЕНСКОЙ ОБЛАСТИ РОССИЯ</vt:lpstr>
      <vt:lpstr>Цель: </vt:lpstr>
      <vt:lpstr>Познавательная активность </vt:lpstr>
      <vt:lpstr>Презентация PowerPoint</vt:lpstr>
      <vt:lpstr>Презентация PowerPoint</vt:lpstr>
      <vt:lpstr>Условия использования ЦОР</vt:lpstr>
      <vt:lpstr>Презентация PowerPoint</vt:lpstr>
      <vt:lpstr>Классификация по образовательно-методическим функциям</vt:lpstr>
      <vt:lpstr>Классификация по типу информации</vt:lpstr>
      <vt:lpstr>Результаты мониторинга  на начало эксперимента  (сентябрь 2017 г)</vt:lpstr>
      <vt:lpstr>Результаты мониторинга  промежуточной диагностики (январь 2019 г)</vt:lpstr>
      <vt:lpstr>Преимущества использования ЦОР</vt:lpstr>
      <vt:lpstr>Презентация PowerPoint</vt:lpstr>
      <vt:lpstr>Презентация PowerPoint</vt:lpstr>
      <vt:lpstr>Презентация PowerPoint</vt:lpstr>
      <vt:lpstr>Интегрированный урок (история, география и физика)</vt:lpstr>
    </vt:vector>
  </TitlesOfParts>
  <Company>RUSSIA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АВТОНОМНОЕ  ОБЩЕОБРАЗОВАТЕЛЬНОЕ   УЧРЕЖДЕНИЕ «СРЕДНЯЯ ОБЩЕОБРАЗОВАТЕЛЬНАЯ ШКОЛА № 13» Г. ТОБОЛЬСКА ТЮМЕНСКОЙ ОБЛАСТИ РОССИЯ</dc:title>
  <dc:creator>XP</dc:creator>
  <cp:lastModifiedBy>31кабинет</cp:lastModifiedBy>
  <cp:revision>52</cp:revision>
  <dcterms:created xsi:type="dcterms:W3CDTF">2011-02-24T15:29:00Z</dcterms:created>
  <dcterms:modified xsi:type="dcterms:W3CDTF">2019-01-30T07:53:50Z</dcterms:modified>
</cp:coreProperties>
</file>