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5656A-4540-436F-A9B4-BF2D8C078BC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F8C4-C6E5-4E68-B9EA-866A0D18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EF8C4-C6E5-4E68-B9EA-866A0D1828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EF8C4-C6E5-4E68-B9EA-866A0D1828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2F285565-DF44-4355-AF7F-63DA4F0F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F2CB-D407-49D5-9BD4-42173E2F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B11F-7328-4EBD-BC69-E60999F1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5FBD-EAFA-4C32-816D-9735955C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E8A5-7D66-41C3-BB6F-0FFA7667A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962A-1A35-47E6-9049-18C5428BD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F083-B49C-4557-8C96-2FAD05253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B253-4B6D-45A1-A226-6D924F344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E675-4CEC-4EB4-8FBB-4CA612914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E838-0A87-480C-B52C-1B7A3FCC6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2A2F-8F6B-48A1-834F-75E89A346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BBB3B31F-0E54-48F6-9DBC-AB66DFFF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 advClick="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3.jpeg"/><Relationship Id="rId7" Type="http://schemas.openxmlformats.org/officeDocument/2006/relationships/slide" Target="slide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5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9.xml"/><Relationship Id="rId18" Type="http://schemas.openxmlformats.org/officeDocument/2006/relationships/image" Target="../media/image11.jpeg"/><Relationship Id="rId3" Type="http://schemas.openxmlformats.org/officeDocument/2006/relationships/slide" Target="slide4.xml"/><Relationship Id="rId21" Type="http://schemas.openxmlformats.org/officeDocument/2006/relationships/slide" Target="slide1.xml"/><Relationship Id="rId7" Type="http://schemas.openxmlformats.org/officeDocument/2006/relationships/slide" Target="slide10.xml"/><Relationship Id="rId12" Type="http://schemas.openxmlformats.org/officeDocument/2006/relationships/image" Target="../media/image8.jpeg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6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10" Type="http://schemas.openxmlformats.org/officeDocument/2006/relationships/image" Target="../media/image7.jpeg"/><Relationship Id="rId19" Type="http://schemas.openxmlformats.org/officeDocument/2006/relationships/slide" Target="slide28.xml"/><Relationship Id="rId4" Type="http://schemas.openxmlformats.org/officeDocument/2006/relationships/image" Target="../media/image4.jpeg"/><Relationship Id="rId9" Type="http://schemas.openxmlformats.org/officeDocument/2006/relationships/slide" Target="slide13.xml"/><Relationship Id="rId14" Type="http://schemas.openxmlformats.org/officeDocument/2006/relationships/image" Target="../media/image9.jpeg"/><Relationship Id="rId2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slide" Target="slide2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1869"/>
            <a:ext cx="37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hlinkshowjump?jump=endshow"/>
          </p:cNvPr>
          <p:cNvSpPr/>
          <p:nvPr/>
        </p:nvSpPr>
        <p:spPr>
          <a:xfrm>
            <a:off x="6377633" y="610544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91947" y="6000690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>
            <a:hlinkClick r:id="rId2" action="ppaction://hlinksldjump"/>
          </p:cNvPr>
          <p:cNvSpPr/>
          <p:nvPr/>
        </p:nvSpPr>
        <p:spPr>
          <a:xfrm>
            <a:off x="1322817" y="611511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51417" y="6000690"/>
            <a:ext cx="253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rId3" action="ppaction://hlinksldjump"/>
          </p:cNvPr>
          <p:cNvSpPr/>
          <p:nvPr/>
        </p:nvSpPr>
        <p:spPr>
          <a:xfrm>
            <a:off x="4419600" y="609600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33914" y="6000690"/>
            <a:ext cx="1104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Documents and Settings\1\Рабочий стол\география\природные зоны\картинки\карта12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600"/>
            <a:ext cx="7848600" cy="46075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863" y="115669"/>
            <a:ext cx="2605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Лесотундра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71547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Для лесотундры характерно большое количество сфагновых торфяников, развитие тундрово-мерзлотных болотных и глеево-подзолистых почв, а по поймам рек распространены дерново-луговые.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590800"/>
            <a:ext cx="75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Среднеянварская температура от -10 до -30°С, т.е. климат здесь очень холодный, избыточно влажный, с достаточно снежной зимой. Климат восточной части лесотундры отличается увеличением суровости зимы и уменьшением высоты снежного покрова. Зима умеренно снежная, продолжительность холодного периода до 260-290 дней, среднеянварская температура -30...-35°С. Биоклиматический потенциал, так же как и в тундре, очень низкий.</a:t>
            </a:r>
            <a:endParaRPr lang="ru-RU" dirty="0"/>
          </a:p>
        </p:txBody>
      </p:sp>
      <p:pic>
        <p:nvPicPr>
          <p:cNvPr id="4098" name="Picture 2" descr="C:\Documents and Settings\1\Рабочий стол\география\природные зоны\картинки\лесотундра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667000" cy="207433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8200" y="685801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Зона лесотундры протянулась узкой полосой (20—200 км) вдоль южной границы тундры от Кольского полуострова до Колымы. От тундры отличается, прежде всего, характером растительности. На юге лесотундра постепенно переходит в таёжный лес.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609600"/>
            <a:ext cx="624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 тундрой и тайгой с запада на восток шириной 15-200 км располагается зона лесотундры. Тундровая растительность здесь чередуется с деревьями лиственницы, ели и березы. В лесотундре, в связи с суровым климатом и неглубоко залегающей многолетней мерзлотой преобладает редколесье, деревья растут медленно, отличаются низкорослостью. В южной тундровой подзоне распространен ольховник, ивняк и ерник, летом эту часть тундры украшают цветы - желтые купальницы, незабудки, желтые и лиловые мытники и др.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Леса, преимущественно лиственничные, расположены островами или полосами по долинам рек.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лесотундра\берёза и 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70447" cy="2227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4642" y="2438400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Берёза и ель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1\Рабочий стол\география\природные зоны\картинки\лесотундра\ольх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844108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42343" y="4191000"/>
            <a:ext cx="69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Ольха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1\Рабочий стол\география\природные зоны\картинки\лесотундра\купальниц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157931" cy="1428750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география\природные зоны\картинки\лесотундра\мытники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67" y="4343400"/>
            <a:ext cx="1933533" cy="1473782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география\природные зоны\картинки\лесотундра\незабудк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828800" cy="14630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9200" y="5715000"/>
            <a:ext cx="130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Купальницы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5791200"/>
            <a:ext cx="1027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Незабудки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80524" y="5791200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Мытники </a:t>
            </a:r>
            <a:endParaRPr lang="ru-RU" sz="1400" dirty="0"/>
          </a:p>
        </p:txBody>
      </p:sp>
      <p:sp>
        <p:nvSpPr>
          <p:cNvPr id="20" name="Стрелка вправо 19">
            <a:hlinkClick r:id="rId7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лево 21">
            <a:hlinkClick r:id="rId8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5669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762000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лесотундре обитают как тундровые, так и таежные животные. Сюда проникают лось, бурый медведь, белки, ондатры, трехпалый дятел, белокрылый клест и стаи белых куропаток. Лось на территории округа встречается лишь в летний и осенний период. С наступлением зимы лоси и дикие олени уходят. В округе распространен полярный волк, обычно встречающийся неподалеку от оленьих стад.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география\природные зоны\картинки\лесотундра\ондат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354557" cy="198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72400" y="2438400"/>
            <a:ext cx="94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Ондатра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1" name="Picture 3" descr="C:\Documents and Settings\1\Рабочий стол\география\природные зоны\картинки\лесотундра\трехпалый дяте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150364" cy="2500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0" y="5410200"/>
            <a:ext cx="1607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Трехпалый дятел</a:t>
            </a:r>
            <a:endParaRPr lang="ru-RU" sz="1400" dirty="0"/>
          </a:p>
        </p:txBody>
      </p:sp>
      <p:pic>
        <p:nvPicPr>
          <p:cNvPr id="2052" name="Picture 4" descr="C:\Documents and Settings\1\Рабочий стол\география\природные зоны\картинки\лесотундра\лос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637844"/>
            <a:ext cx="2362200" cy="17693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5404246"/>
            <a:ext cx="577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1\Рабочий стол\география\природные зоны\картинки\лесотундра\0_208b7_ac862629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068" y="3654624"/>
            <a:ext cx="2631532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67200" y="5407223"/>
            <a:ext cx="148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Полярный волк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6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22280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Зона занимает среди природных зон России наибольшую площадь, простираясь от западных границ России до побережья Охотского и Японского морей. В западной части Восточно-Европейской (Русской) равнины тайга граничит на юге с зоной смешанных и широколиственных лесов, восточнее Нижнего Новгорода — с лесостепной зоной. В Западной Сибири к югу от типично таежных ландшафтов располагается узкая полоса мелколиственных лесов из березы и осины, которую обычно включают в состав таежной зоны, поэтому и здесь тайга граничит с лесостепью.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0"/>
            <a:ext cx="141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Тайга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038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Почвообразовательные процессы протекают в условиях достаточного увлажнения, умеренной температуры, местами при неглубоком залегании многолетней мерзлоты. Поэтому здесь развиты различные типы лесных почв: подзолы и подзолистые (глеево-подзолистые, подзолы иллювиально-железистые, дерново-подзолистые), таежные мерзлотные и болотно-подзолистые.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1\Рабочий стол\география\природные зоны\картинки\тайг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2432608" cy="1600200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география\природные зоны\картинки\тайга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396975" cy="1693862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5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806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990600"/>
            <a:ext cx="5638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Главный тип растительности зоны — леса светлохвойные и темнохвойные. Господствуют леса из лиственницы, менее распространены леса из сосны, ели, пихты и сибирского кедра. Видовой состав западной и восточной тайги различен. В западной тайге основная лесообразующая порода — ель европейская. Она через Урал не переходит. К ней примешивается ель сибирская, пихта, лиственница Сукачева и сибирская. К хвойным в тайге примешиваются лиственные породы, прежде всего береза, осина, ольха. Достаточно широко распространены на вырубках и гарях вторичные мелколиственные леса. Среди лесов обычны луга и различные болота — верховые сфагновые, лесные переходные и низинные.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Рабочий стол\география\природные зоны\картинки\Тайга\сосна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819150"/>
            <a:ext cx="2362200" cy="1771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84609" y="25908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1\Рабочий стол\география\природные зоны\картинки\Тайга\ке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3124200"/>
            <a:ext cx="2057399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86817" y="4950023"/>
            <a:ext cx="5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Кедр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6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541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Животный мир таежных лесов неоднороден. Восточная тайга более богата животными по сравнению с западной. К востоку от Енисея господствуют типичные сибирские таежные виды — соболь, кабарга, каменный глухарь, рябчик и др. В обводненной западно-сибирской тайге много водоплавающих птиц и рыб.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096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европейской тайге широко представлены лось, белка, заяц-беляк, глухарь, рябчик, местами тетерев. Широко распространенными таежными видами являются бурый медведь, росомаха, рысь, белка и др. Богата тайга и насекомыми.</a:t>
            </a:r>
            <a:endParaRPr lang="ru-RU" dirty="0"/>
          </a:p>
        </p:txBody>
      </p:sp>
      <p:pic>
        <p:nvPicPr>
          <p:cNvPr id="5122" name="Picture 2" descr="C:\Documents and Settings\1\Рабочий стол\география\природные зоны\картинки\Тайга\собо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682823"/>
            <a:ext cx="2463866" cy="1638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74066" y="2283023"/>
            <a:ext cx="77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1\Рабочий стол\география\природные зоны\картинки\Тайга\бурый медвед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235200" cy="1676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35622" y="5638800"/>
            <a:ext cx="1427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Бурый медведь</a:t>
            </a:r>
            <a:endParaRPr lang="ru-RU" sz="1400" dirty="0"/>
          </a:p>
        </p:txBody>
      </p:sp>
      <p:pic>
        <p:nvPicPr>
          <p:cNvPr id="5124" name="Picture 4" descr="C:\Documents and Settings\1\Рабочий стол\география\природные зоны\картинки\Тайга\рыс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990975"/>
            <a:ext cx="2197100" cy="1647825"/>
          </a:xfrm>
          <a:prstGeom prst="rect">
            <a:avLst/>
          </a:prstGeom>
          <a:noFill/>
        </p:spPr>
      </p:pic>
      <p:pic>
        <p:nvPicPr>
          <p:cNvPr id="5125" name="Picture 5" descr="C:\Documents and Settings\1\Рабочий стол\география\природные зоны\картинки\Тайга\каменный глухар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2209800" cy="16573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563880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5853" y="5635823"/>
            <a:ext cx="1735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Каменный глухарь</a:t>
            </a:r>
            <a:endParaRPr lang="ru-RU" sz="1400" dirty="0"/>
          </a:p>
        </p:txBody>
      </p:sp>
      <p:sp>
        <p:nvSpPr>
          <p:cNvPr id="19" name="Стрелка влево 18">
            <a:hlinkClick r:id="rId6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8200" y="23854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Смешанные и Широколиственные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51507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Зона смешанных и широколиственных лесов. Она распространена на Восточно-Европейской равнине и на Дальнем Востоке, где климат по сравнению с тайгой значительно теплее и влажнее. Зима здесь менее суровая, чем в таежной зоне. Лето долгое и теплое (не менее четырех месяцев имеют среднемесячную температуру выше 10°С).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471547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Заболоченность значительно меньше, чем в таежной зоне. Преобладают низинные и переходные болота. Зональные почвы дерново-подзолистые, есть бурые лесные.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1\Рабочий стол\география\природные зоны\картинки\смешанные леса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597067"/>
            <a:ext cx="2900362" cy="190813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8200" y="379214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Именно это благоприятствует произрастанию широколиственных деревьев. Поверхностный сток больше, чем в тайге, речная сеть развита хорошо, и реки многоводны. </a:t>
            </a:r>
            <a:endParaRPr lang="ru-RU" dirty="0"/>
          </a:p>
        </p:txBody>
      </p:sp>
      <p:sp>
        <p:nvSpPr>
          <p:cNvPr id="24" name="Стрелка вправо 23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426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1092875"/>
            <a:ext cx="533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Леса образованы дубом, кленом, липой, ясенем, орешником и др. Из хвойных пород на Русской равнине растут ель и сосна. Под влиянием деятельности человека изменились площади лесов и состав древесных пород. На месте хвойно-широколиственных лесов распространены березняки, осинники и кустарники.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Рабочий стол\география\природные зоны\картинки\Смешанные и широколиственные леса\ду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02223"/>
            <a:ext cx="2590800" cy="19431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29339" y="5483423"/>
            <a:ext cx="485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1\Рабочий стол\география\природные зоны\картинки\Смешанные и широколиственные леса\Клён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243215"/>
            <a:ext cx="1676400" cy="22372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43800" y="5480446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1\Рабочий стол\география\природные зоны\картинки\Смешанные и широколиственные леса\осин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502223"/>
            <a:ext cx="2739367" cy="194786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60164" y="548044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Documents and Settings\1\Рабочий стол\география\природные зоны\картинки\Смешанные и широколиственные леса\ясен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950" y="685800"/>
            <a:ext cx="1564250" cy="208756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325238" y="2743200"/>
            <a:ext cx="675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Ясень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8069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072277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Сложные растительные сообщества способствуют формированию разнообразного животного мира, среди которого распространены и таежные виды, и виды европейских широколиственных лесов. Здесь обитают зубр, лось, кабан, волк, лесная куница, соня-полчок, древний и редкий вид этой зоны выхухоль и др.; из птиц — иволга, дубонос, зеленый и средний дятлы и др.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1\Рабочий стол\география\природные зоны\картинки\Смешанные и широколиственные леса\вол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133600" cy="17068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924800" y="178308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1\Рабочий стол\география\природные зоны\картинки\Смешанные и широколиственные леса\каба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174875" cy="16309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924800" y="3657600"/>
            <a:ext cx="685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1\Рабочий стол\география\природные зоны\картинки\Смешанные и широколиственные леса\зубр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073722"/>
            <a:ext cx="2417320" cy="16383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807720" y="5712023"/>
            <a:ext cx="55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Documents and Settings\1\Рабочий стол\география\природные зоны\картинки\Смешанные и широколиственные леса\лесная куниц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320" y="4053606"/>
            <a:ext cx="2286000" cy="16367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34876" y="5709046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Лесная куница </a:t>
            </a:r>
            <a:endParaRPr lang="ru-RU" sz="1400" dirty="0"/>
          </a:p>
        </p:txBody>
      </p:sp>
      <p:pic>
        <p:nvPicPr>
          <p:cNvPr id="8198" name="Picture 6" descr="C:\Documents and Settings\1\Рабочий стол\география\природные зоны\картинки\Смешанные и широколиственные леса\иволг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514600" cy="164908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41004" y="5712023"/>
            <a:ext cx="77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0"/>
            <a:ext cx="2341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Лесостепи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лесостеп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621677" cy="1790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Лесостепная зона. Это переходная зона между лесом и степью. В ее пределах годовой баланс влаги нейтральный. Широколиственные, мелколиственные и сосновые леса на серых лесных почвах здесь чередуются с разнотравными луговыми степями на черноземах.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286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Климат лесостепи переходный от умеренно влажного лесного к недостаточно влажному степному, континентальность его увеличивается с запада на восток. Наибольшее их количество в западной лесостепи свыше 500 мм в год, к востоку оно убывает до 400 мм. Осадки летом часто ливневые, что способствует сильному размыву грунта и эрозии.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8100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Почвы лесостепной зоны формируются в условиях переменного увлажнения преимущественно на лессовидных суглинках и лесах, частично на аллювии. На Восточно-Европейской равнине под лесами преобладают серые лесные почвы, а под степями — выщелоченные, оподзоленные и обыкновенные черноземы. В западно-сибирской лесостепи формируются лугово-черноземные почвы на слабодренированных равнинах. В западинах, вокруг озер распространены засоленные почвы: солоди, солонцы и солончаки.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география\природные зоны\картинки\арктическая пустыня об.jpg">
            <a:hlinkClick r:id="rId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883639" y="4954184"/>
            <a:ext cx="487961" cy="1966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1600" y="4876800"/>
            <a:ext cx="2011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Арктические пустыни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Рабочий стол\география\природные зоны\картинки\тундра об.jpg">
            <a:hlinkClick r:id="rId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639" y="5213350"/>
            <a:ext cx="457199" cy="196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63133" y="5178623"/>
            <a:ext cx="770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Тундра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1\Рабочий стол\география\природные зоны\картинки\лесотундра об.jp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5562600"/>
            <a:ext cx="457200" cy="2110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71600" y="5483423"/>
            <a:ext cx="1126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Лесотундра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1\Рабочий стол\география\природные зоны\картинки\тайга об.jp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4953000"/>
            <a:ext cx="473040" cy="199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863138" y="4876800"/>
            <a:ext cx="673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Тайга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Documents and Settings\1\Рабочий стол\география\природные зоны\картинки\смешанные и широколиственные об.jpg">
            <a:hlinkClick r:id="rId11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249626"/>
            <a:ext cx="498439" cy="2205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51240" y="5105400"/>
            <a:ext cx="308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Смешанные и Широколиственные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1\Рабочий стол\география\природные зоны\картинки\лесостепь об.jpg">
            <a:hlinkClick r:id="rId1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2800" y="5588442"/>
            <a:ext cx="498440" cy="2434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851240" y="5562600"/>
            <a:ext cx="1025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Лесостепи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Documents and Settings\1\Рабочий стол\география\природные зоны\картинки\степь об.jpg">
            <a:hlinkClick r:id="rId1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75104" y="4876800"/>
            <a:ext cx="466725" cy="231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543800" y="4876800"/>
            <a:ext cx="688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Степи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Documents and Settings\1\Рабочий стол\география\природные зоны\картинки\полупустыни об.jpg">
            <a:hlinkClick r:id="rId1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75104" y="5296807"/>
            <a:ext cx="457200" cy="189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543800" y="5191780"/>
            <a:ext cx="13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Полупустыни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пустыни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C:\Documents and Settings\1\Рабочий стол\география\природные зоны\картинки\высотная поясность.jpg">
            <a:hlinkClick r:id="rId1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52800" y="5943600"/>
            <a:ext cx="494345" cy="1980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886200" y="5867400"/>
            <a:ext cx="376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Горные территории с высотной поясностью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>
            <a:hlinkClick r:id="" action="ppaction://hlinkshowjump?jump=endshow"/>
          </p:cNvPr>
          <p:cNvSpPr/>
          <p:nvPr/>
        </p:nvSpPr>
        <p:spPr>
          <a:xfrm>
            <a:off x="6911033" y="633404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25347" y="6229290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>
            <a:hlinkClick r:id="rId21" action="ppaction://hlinksldjump"/>
          </p:cNvPr>
          <p:cNvSpPr/>
          <p:nvPr/>
        </p:nvSpPr>
        <p:spPr>
          <a:xfrm>
            <a:off x="5181600" y="630072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385815" y="6229290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1\Рабочий стол\география\природные зоны\картинки\карта12345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38200" y="152400"/>
            <a:ext cx="7848600" cy="4607549"/>
          </a:xfrm>
          <a:prstGeom prst="rect">
            <a:avLst/>
          </a:prstGeom>
          <a:noFill/>
        </p:spPr>
      </p:pic>
      <p:sp>
        <p:nvSpPr>
          <p:cNvPr id="35" name="Полилиния 34">
            <a:hlinkClick r:id="rId3" action="ppaction://hlinksldjump" tooltip="Арктические пустыни"/>
          </p:cNvPr>
          <p:cNvSpPr/>
          <p:nvPr/>
        </p:nvSpPr>
        <p:spPr>
          <a:xfrm>
            <a:off x="3902364" y="228600"/>
            <a:ext cx="3301999" cy="1124527"/>
          </a:xfrm>
          <a:custGeom>
            <a:avLst/>
            <a:gdLst>
              <a:gd name="connsiteX0" fmla="*/ 752763 w 3301999"/>
              <a:gd name="connsiteY0" fmla="*/ 302491 h 1124527"/>
              <a:gd name="connsiteX1" fmla="*/ 73891 w 3301999"/>
              <a:gd name="connsiteY1" fmla="*/ 53109 h 1124527"/>
              <a:gd name="connsiteX2" fmla="*/ 309418 w 3301999"/>
              <a:gd name="connsiteY2" fmla="*/ 621146 h 1124527"/>
              <a:gd name="connsiteX3" fmla="*/ 738909 w 3301999"/>
              <a:gd name="connsiteY3" fmla="*/ 745837 h 1124527"/>
              <a:gd name="connsiteX4" fmla="*/ 960581 w 3301999"/>
              <a:gd name="connsiteY4" fmla="*/ 981364 h 1124527"/>
              <a:gd name="connsiteX5" fmla="*/ 1016000 w 3301999"/>
              <a:gd name="connsiteY5" fmla="*/ 1092200 h 1124527"/>
              <a:gd name="connsiteX6" fmla="*/ 1196109 w 3301999"/>
              <a:gd name="connsiteY6" fmla="*/ 1119909 h 1124527"/>
              <a:gd name="connsiteX7" fmla="*/ 1306945 w 3301999"/>
              <a:gd name="connsiteY7" fmla="*/ 1064491 h 1124527"/>
              <a:gd name="connsiteX8" fmla="*/ 1403927 w 3301999"/>
              <a:gd name="connsiteY8" fmla="*/ 1036782 h 1124527"/>
              <a:gd name="connsiteX9" fmla="*/ 1819563 w 3301999"/>
              <a:gd name="connsiteY9" fmla="*/ 898237 h 1124527"/>
              <a:gd name="connsiteX10" fmla="*/ 2068945 w 3301999"/>
              <a:gd name="connsiteY10" fmla="*/ 1064491 h 1124527"/>
              <a:gd name="connsiteX11" fmla="*/ 2373745 w 3301999"/>
              <a:gd name="connsiteY11" fmla="*/ 884382 h 1124527"/>
              <a:gd name="connsiteX12" fmla="*/ 2456872 w 3301999"/>
              <a:gd name="connsiteY12" fmla="*/ 621146 h 1124527"/>
              <a:gd name="connsiteX13" fmla="*/ 3080327 w 3301999"/>
              <a:gd name="connsiteY13" fmla="*/ 330200 h 1124527"/>
              <a:gd name="connsiteX14" fmla="*/ 3094181 w 3301999"/>
              <a:gd name="connsiteY14" fmla="*/ 66964 h 1124527"/>
              <a:gd name="connsiteX15" fmla="*/ 1833418 w 3301999"/>
              <a:gd name="connsiteY15" fmla="*/ 731982 h 1124527"/>
              <a:gd name="connsiteX16" fmla="*/ 1112981 w 3301999"/>
              <a:gd name="connsiteY16" fmla="*/ 538019 h 1124527"/>
              <a:gd name="connsiteX17" fmla="*/ 752763 w 3301999"/>
              <a:gd name="connsiteY17" fmla="*/ 302491 h 11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01999" h="1124527">
                <a:moveTo>
                  <a:pt x="752763" y="302491"/>
                </a:moveTo>
                <a:cubicBezTo>
                  <a:pt x="579581" y="221673"/>
                  <a:pt x="147782" y="0"/>
                  <a:pt x="73891" y="53109"/>
                </a:cubicBezTo>
                <a:cubicBezTo>
                  <a:pt x="0" y="106218"/>
                  <a:pt x="198582" y="505691"/>
                  <a:pt x="309418" y="621146"/>
                </a:cubicBezTo>
                <a:cubicBezTo>
                  <a:pt x="420254" y="736601"/>
                  <a:pt x="630382" y="685801"/>
                  <a:pt x="738909" y="745837"/>
                </a:cubicBezTo>
                <a:cubicBezTo>
                  <a:pt x="847436" y="805873"/>
                  <a:pt x="914399" y="923637"/>
                  <a:pt x="960581" y="981364"/>
                </a:cubicBezTo>
                <a:cubicBezTo>
                  <a:pt x="1006763" y="1039091"/>
                  <a:pt x="976745" y="1069109"/>
                  <a:pt x="1016000" y="1092200"/>
                </a:cubicBezTo>
                <a:cubicBezTo>
                  <a:pt x="1055255" y="1115291"/>
                  <a:pt x="1147618" y="1124527"/>
                  <a:pt x="1196109" y="1119909"/>
                </a:cubicBezTo>
                <a:cubicBezTo>
                  <a:pt x="1244600" y="1115291"/>
                  <a:pt x="1272309" y="1078345"/>
                  <a:pt x="1306945" y="1064491"/>
                </a:cubicBezTo>
                <a:cubicBezTo>
                  <a:pt x="1341581" y="1050637"/>
                  <a:pt x="1403927" y="1036782"/>
                  <a:pt x="1403927" y="1036782"/>
                </a:cubicBezTo>
                <a:cubicBezTo>
                  <a:pt x="1489363" y="1009073"/>
                  <a:pt x="1708727" y="893619"/>
                  <a:pt x="1819563" y="898237"/>
                </a:cubicBezTo>
                <a:cubicBezTo>
                  <a:pt x="1930399" y="902855"/>
                  <a:pt x="1976581" y="1066800"/>
                  <a:pt x="2068945" y="1064491"/>
                </a:cubicBezTo>
                <a:cubicBezTo>
                  <a:pt x="2161309" y="1062182"/>
                  <a:pt x="2309091" y="958273"/>
                  <a:pt x="2373745" y="884382"/>
                </a:cubicBezTo>
                <a:cubicBezTo>
                  <a:pt x="2438400" y="810491"/>
                  <a:pt x="2339108" y="713510"/>
                  <a:pt x="2456872" y="621146"/>
                </a:cubicBezTo>
                <a:cubicBezTo>
                  <a:pt x="2574636" y="528782"/>
                  <a:pt x="2974109" y="422564"/>
                  <a:pt x="3080327" y="330200"/>
                </a:cubicBezTo>
                <a:cubicBezTo>
                  <a:pt x="3186545" y="237836"/>
                  <a:pt x="3301999" y="0"/>
                  <a:pt x="3094181" y="66964"/>
                </a:cubicBezTo>
                <a:cubicBezTo>
                  <a:pt x="2886363" y="133928"/>
                  <a:pt x="2163618" y="653473"/>
                  <a:pt x="1833418" y="731982"/>
                </a:cubicBezTo>
                <a:cubicBezTo>
                  <a:pt x="1503218" y="810491"/>
                  <a:pt x="1297708" y="614219"/>
                  <a:pt x="1112981" y="538019"/>
                </a:cubicBezTo>
                <a:cubicBezTo>
                  <a:pt x="928254" y="461819"/>
                  <a:pt x="925945" y="383309"/>
                  <a:pt x="752763" y="302491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>
            <a:hlinkClick r:id="rId5" action="ppaction://hlinksldjump" tooltip="Тундра"/>
          </p:cNvPr>
          <p:cNvSpPr/>
          <p:nvPr/>
        </p:nvSpPr>
        <p:spPr>
          <a:xfrm>
            <a:off x="7259782" y="390237"/>
            <a:ext cx="334818" cy="1099126"/>
          </a:xfrm>
          <a:custGeom>
            <a:avLst/>
            <a:gdLst>
              <a:gd name="connsiteX0" fmla="*/ 290945 w 334818"/>
              <a:gd name="connsiteY0" fmla="*/ 94672 h 1099126"/>
              <a:gd name="connsiteX1" fmla="*/ 55418 w 334818"/>
              <a:gd name="connsiteY1" fmla="*/ 163945 h 1099126"/>
              <a:gd name="connsiteX2" fmla="*/ 0 w 334818"/>
              <a:gd name="connsiteY2" fmla="*/ 441036 h 1099126"/>
              <a:gd name="connsiteX3" fmla="*/ 55418 w 334818"/>
              <a:gd name="connsiteY3" fmla="*/ 634999 h 1099126"/>
              <a:gd name="connsiteX4" fmla="*/ 110836 w 334818"/>
              <a:gd name="connsiteY4" fmla="*/ 856672 h 1099126"/>
              <a:gd name="connsiteX5" fmla="*/ 138545 w 334818"/>
              <a:gd name="connsiteY5" fmla="*/ 1064490 h 1099126"/>
              <a:gd name="connsiteX6" fmla="*/ 166254 w 334818"/>
              <a:gd name="connsiteY6" fmla="*/ 1064490 h 1099126"/>
              <a:gd name="connsiteX7" fmla="*/ 193963 w 334818"/>
              <a:gd name="connsiteY7" fmla="*/ 1050636 h 1099126"/>
              <a:gd name="connsiteX8" fmla="*/ 263236 w 334818"/>
              <a:gd name="connsiteY8" fmla="*/ 912090 h 1099126"/>
              <a:gd name="connsiteX9" fmla="*/ 221673 w 334818"/>
              <a:gd name="connsiteY9" fmla="*/ 704272 h 1099126"/>
              <a:gd name="connsiteX10" fmla="*/ 235527 w 334818"/>
              <a:gd name="connsiteY10" fmla="*/ 510308 h 1099126"/>
              <a:gd name="connsiteX11" fmla="*/ 332509 w 334818"/>
              <a:gd name="connsiteY11" fmla="*/ 357908 h 1099126"/>
              <a:gd name="connsiteX12" fmla="*/ 249382 w 334818"/>
              <a:gd name="connsiteY12" fmla="*/ 39254 h 1099126"/>
              <a:gd name="connsiteX13" fmla="*/ 290945 w 334818"/>
              <a:gd name="connsiteY13" fmla="*/ 94672 h 10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818" h="1099126">
                <a:moveTo>
                  <a:pt x="290945" y="94672"/>
                </a:moveTo>
                <a:cubicBezTo>
                  <a:pt x="258618" y="115454"/>
                  <a:pt x="103909" y="106218"/>
                  <a:pt x="55418" y="163945"/>
                </a:cubicBezTo>
                <a:cubicBezTo>
                  <a:pt x="6927" y="221672"/>
                  <a:pt x="0" y="362527"/>
                  <a:pt x="0" y="441036"/>
                </a:cubicBezTo>
                <a:cubicBezTo>
                  <a:pt x="0" y="519545"/>
                  <a:pt x="36945" y="565726"/>
                  <a:pt x="55418" y="634999"/>
                </a:cubicBezTo>
                <a:cubicBezTo>
                  <a:pt x="73891" y="704272"/>
                  <a:pt x="96982" y="785090"/>
                  <a:pt x="110836" y="856672"/>
                </a:cubicBezTo>
                <a:cubicBezTo>
                  <a:pt x="124691" y="928254"/>
                  <a:pt x="129309" y="1029854"/>
                  <a:pt x="138545" y="1064490"/>
                </a:cubicBezTo>
                <a:cubicBezTo>
                  <a:pt x="147781" y="1099126"/>
                  <a:pt x="157018" y="1066799"/>
                  <a:pt x="166254" y="1064490"/>
                </a:cubicBezTo>
                <a:cubicBezTo>
                  <a:pt x="175490" y="1062181"/>
                  <a:pt x="177799" y="1076036"/>
                  <a:pt x="193963" y="1050636"/>
                </a:cubicBezTo>
                <a:cubicBezTo>
                  <a:pt x="210127" y="1025236"/>
                  <a:pt x="258618" y="969817"/>
                  <a:pt x="263236" y="912090"/>
                </a:cubicBezTo>
                <a:cubicBezTo>
                  <a:pt x="267854" y="854363"/>
                  <a:pt x="226291" y="771236"/>
                  <a:pt x="221673" y="704272"/>
                </a:cubicBezTo>
                <a:cubicBezTo>
                  <a:pt x="217055" y="637308"/>
                  <a:pt x="217054" y="568035"/>
                  <a:pt x="235527" y="510308"/>
                </a:cubicBezTo>
                <a:cubicBezTo>
                  <a:pt x="254000" y="452581"/>
                  <a:pt x="330200" y="436417"/>
                  <a:pt x="332509" y="357908"/>
                </a:cubicBezTo>
                <a:cubicBezTo>
                  <a:pt x="334818" y="279399"/>
                  <a:pt x="254000" y="78508"/>
                  <a:pt x="249382" y="39254"/>
                </a:cubicBezTo>
                <a:cubicBezTo>
                  <a:pt x="244764" y="0"/>
                  <a:pt x="323272" y="73890"/>
                  <a:pt x="290945" y="9467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>
            <a:hlinkClick r:id="rId5" action="ppaction://hlinksldjump" tooltip="Тундра"/>
          </p:cNvPr>
          <p:cNvSpPr/>
          <p:nvPr/>
        </p:nvSpPr>
        <p:spPr>
          <a:xfrm>
            <a:off x="3001818" y="685800"/>
            <a:ext cx="3902364" cy="1380836"/>
          </a:xfrm>
          <a:custGeom>
            <a:avLst/>
            <a:gdLst>
              <a:gd name="connsiteX0" fmla="*/ 198582 w 3902364"/>
              <a:gd name="connsiteY0" fmla="*/ 173182 h 1380836"/>
              <a:gd name="connsiteX1" fmla="*/ 87746 w 3902364"/>
              <a:gd name="connsiteY1" fmla="*/ 6927 h 1380836"/>
              <a:gd name="connsiteX2" fmla="*/ 46182 w 3902364"/>
              <a:gd name="connsiteY2" fmla="*/ 214745 h 1380836"/>
              <a:gd name="connsiteX3" fmla="*/ 32327 w 3902364"/>
              <a:gd name="connsiteY3" fmla="*/ 519545 h 1380836"/>
              <a:gd name="connsiteX4" fmla="*/ 18473 w 3902364"/>
              <a:gd name="connsiteY4" fmla="*/ 630382 h 1380836"/>
              <a:gd name="connsiteX5" fmla="*/ 143164 w 3902364"/>
              <a:gd name="connsiteY5" fmla="*/ 713509 h 1380836"/>
              <a:gd name="connsiteX6" fmla="*/ 87746 w 3902364"/>
              <a:gd name="connsiteY6" fmla="*/ 741218 h 1380836"/>
              <a:gd name="connsiteX7" fmla="*/ 170873 w 3902364"/>
              <a:gd name="connsiteY7" fmla="*/ 741218 h 1380836"/>
              <a:gd name="connsiteX8" fmla="*/ 240146 w 3902364"/>
              <a:gd name="connsiteY8" fmla="*/ 768927 h 1380836"/>
              <a:gd name="connsiteX9" fmla="*/ 295564 w 3902364"/>
              <a:gd name="connsiteY9" fmla="*/ 810491 h 1380836"/>
              <a:gd name="connsiteX10" fmla="*/ 544946 w 3902364"/>
              <a:gd name="connsiteY10" fmla="*/ 976745 h 1380836"/>
              <a:gd name="connsiteX11" fmla="*/ 572655 w 3902364"/>
              <a:gd name="connsiteY11" fmla="*/ 1059873 h 1380836"/>
              <a:gd name="connsiteX12" fmla="*/ 697346 w 3902364"/>
              <a:gd name="connsiteY12" fmla="*/ 893618 h 1380836"/>
              <a:gd name="connsiteX13" fmla="*/ 863600 w 3902364"/>
              <a:gd name="connsiteY13" fmla="*/ 865909 h 1380836"/>
              <a:gd name="connsiteX14" fmla="*/ 780473 w 3902364"/>
              <a:gd name="connsiteY14" fmla="*/ 1087582 h 1380836"/>
              <a:gd name="connsiteX15" fmla="*/ 711200 w 3902364"/>
              <a:gd name="connsiteY15" fmla="*/ 1170709 h 1380836"/>
              <a:gd name="connsiteX16" fmla="*/ 988291 w 3902364"/>
              <a:gd name="connsiteY16" fmla="*/ 1336964 h 1380836"/>
              <a:gd name="connsiteX17" fmla="*/ 1237673 w 3902364"/>
              <a:gd name="connsiteY17" fmla="*/ 1350818 h 1380836"/>
              <a:gd name="connsiteX18" fmla="*/ 1625600 w 3902364"/>
              <a:gd name="connsiteY18" fmla="*/ 1156855 h 1380836"/>
              <a:gd name="connsiteX19" fmla="*/ 1750291 w 3902364"/>
              <a:gd name="connsiteY19" fmla="*/ 1018309 h 1380836"/>
              <a:gd name="connsiteX20" fmla="*/ 2249055 w 3902364"/>
              <a:gd name="connsiteY20" fmla="*/ 976745 h 1380836"/>
              <a:gd name="connsiteX21" fmla="*/ 2359891 w 3902364"/>
              <a:gd name="connsiteY21" fmla="*/ 1004455 h 1380836"/>
              <a:gd name="connsiteX22" fmla="*/ 2498437 w 3902364"/>
              <a:gd name="connsiteY22" fmla="*/ 976745 h 1380836"/>
              <a:gd name="connsiteX23" fmla="*/ 2747818 w 3902364"/>
              <a:gd name="connsiteY23" fmla="*/ 962891 h 1380836"/>
              <a:gd name="connsiteX24" fmla="*/ 2803237 w 3902364"/>
              <a:gd name="connsiteY24" fmla="*/ 1004455 h 1380836"/>
              <a:gd name="connsiteX25" fmla="*/ 3121891 w 3902364"/>
              <a:gd name="connsiteY25" fmla="*/ 962891 h 1380836"/>
              <a:gd name="connsiteX26" fmla="*/ 3246582 w 3902364"/>
              <a:gd name="connsiteY26" fmla="*/ 796636 h 1380836"/>
              <a:gd name="connsiteX27" fmla="*/ 3398982 w 3902364"/>
              <a:gd name="connsiteY27" fmla="*/ 658091 h 1380836"/>
              <a:gd name="connsiteX28" fmla="*/ 3648364 w 3902364"/>
              <a:gd name="connsiteY28" fmla="*/ 464127 h 1380836"/>
              <a:gd name="connsiteX29" fmla="*/ 3828473 w 3902364"/>
              <a:gd name="connsiteY29" fmla="*/ 408709 h 1380836"/>
              <a:gd name="connsiteX30" fmla="*/ 3828473 w 3902364"/>
              <a:gd name="connsiteY30" fmla="*/ 214745 h 1380836"/>
              <a:gd name="connsiteX31" fmla="*/ 3385127 w 3902364"/>
              <a:gd name="connsiteY31" fmla="*/ 450273 h 1380836"/>
              <a:gd name="connsiteX32" fmla="*/ 3038764 w 3902364"/>
              <a:gd name="connsiteY32" fmla="*/ 588818 h 1380836"/>
              <a:gd name="connsiteX33" fmla="*/ 3052618 w 3902364"/>
              <a:gd name="connsiteY33" fmla="*/ 727364 h 1380836"/>
              <a:gd name="connsiteX34" fmla="*/ 2886364 w 3902364"/>
              <a:gd name="connsiteY34" fmla="*/ 810491 h 1380836"/>
              <a:gd name="connsiteX35" fmla="*/ 2761673 w 3902364"/>
              <a:gd name="connsiteY35" fmla="*/ 685800 h 1380836"/>
              <a:gd name="connsiteX36" fmla="*/ 2540000 w 3902364"/>
              <a:gd name="connsiteY36" fmla="*/ 755073 h 1380836"/>
              <a:gd name="connsiteX37" fmla="*/ 2401455 w 3902364"/>
              <a:gd name="connsiteY37" fmla="*/ 755073 h 1380836"/>
              <a:gd name="connsiteX38" fmla="*/ 2346037 w 3902364"/>
              <a:gd name="connsiteY38" fmla="*/ 671945 h 1380836"/>
              <a:gd name="connsiteX39" fmla="*/ 2013527 w 3902364"/>
              <a:gd name="connsiteY39" fmla="*/ 824345 h 1380836"/>
              <a:gd name="connsiteX40" fmla="*/ 1570182 w 3902364"/>
              <a:gd name="connsiteY40" fmla="*/ 893618 h 1380836"/>
              <a:gd name="connsiteX41" fmla="*/ 1445491 w 3902364"/>
              <a:gd name="connsiteY41" fmla="*/ 962891 h 1380836"/>
              <a:gd name="connsiteX42" fmla="*/ 1348509 w 3902364"/>
              <a:gd name="connsiteY42" fmla="*/ 907473 h 1380836"/>
              <a:gd name="connsiteX43" fmla="*/ 1279237 w 3902364"/>
              <a:gd name="connsiteY43" fmla="*/ 838200 h 1380836"/>
              <a:gd name="connsiteX44" fmla="*/ 1251527 w 3902364"/>
              <a:gd name="connsiteY44" fmla="*/ 671945 h 1380836"/>
              <a:gd name="connsiteX45" fmla="*/ 960582 w 3902364"/>
              <a:gd name="connsiteY45" fmla="*/ 810491 h 1380836"/>
              <a:gd name="connsiteX46" fmla="*/ 752764 w 3902364"/>
              <a:gd name="connsiteY46" fmla="*/ 616527 h 1380836"/>
              <a:gd name="connsiteX47" fmla="*/ 586509 w 3902364"/>
              <a:gd name="connsiteY47" fmla="*/ 505691 h 1380836"/>
              <a:gd name="connsiteX48" fmla="*/ 378691 w 3902364"/>
              <a:gd name="connsiteY48" fmla="*/ 574964 h 1380836"/>
              <a:gd name="connsiteX49" fmla="*/ 170873 w 3902364"/>
              <a:gd name="connsiteY49" fmla="*/ 325582 h 1380836"/>
              <a:gd name="connsiteX50" fmla="*/ 198582 w 3902364"/>
              <a:gd name="connsiteY50" fmla="*/ 173182 h 138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02364" h="1380836">
                <a:moveTo>
                  <a:pt x="198582" y="173182"/>
                </a:moveTo>
                <a:cubicBezTo>
                  <a:pt x="184727" y="120073"/>
                  <a:pt x="113146" y="0"/>
                  <a:pt x="87746" y="6927"/>
                </a:cubicBezTo>
                <a:cubicBezTo>
                  <a:pt x="62346" y="13854"/>
                  <a:pt x="55418" y="129309"/>
                  <a:pt x="46182" y="214745"/>
                </a:cubicBezTo>
                <a:cubicBezTo>
                  <a:pt x="36946" y="300181"/>
                  <a:pt x="36945" y="450272"/>
                  <a:pt x="32327" y="519545"/>
                </a:cubicBezTo>
                <a:cubicBezTo>
                  <a:pt x="27709" y="588818"/>
                  <a:pt x="0" y="598055"/>
                  <a:pt x="18473" y="630382"/>
                </a:cubicBezTo>
                <a:cubicBezTo>
                  <a:pt x="36946" y="662709"/>
                  <a:pt x="131619" y="695036"/>
                  <a:pt x="143164" y="713509"/>
                </a:cubicBezTo>
                <a:cubicBezTo>
                  <a:pt x="154709" y="731982"/>
                  <a:pt x="83128" y="736600"/>
                  <a:pt x="87746" y="741218"/>
                </a:cubicBezTo>
                <a:cubicBezTo>
                  <a:pt x="92364" y="745836"/>
                  <a:pt x="145473" y="736600"/>
                  <a:pt x="170873" y="741218"/>
                </a:cubicBezTo>
                <a:cubicBezTo>
                  <a:pt x="196273" y="745836"/>
                  <a:pt x="219364" y="757382"/>
                  <a:pt x="240146" y="768927"/>
                </a:cubicBezTo>
                <a:cubicBezTo>
                  <a:pt x="260928" y="780473"/>
                  <a:pt x="244764" y="775855"/>
                  <a:pt x="295564" y="810491"/>
                </a:cubicBezTo>
                <a:cubicBezTo>
                  <a:pt x="346364" y="845127"/>
                  <a:pt x="498764" y="935181"/>
                  <a:pt x="544946" y="976745"/>
                </a:cubicBezTo>
                <a:cubicBezTo>
                  <a:pt x="591128" y="1018309"/>
                  <a:pt x="547255" y="1073727"/>
                  <a:pt x="572655" y="1059873"/>
                </a:cubicBezTo>
                <a:cubicBezTo>
                  <a:pt x="598055" y="1046019"/>
                  <a:pt x="648855" y="925945"/>
                  <a:pt x="697346" y="893618"/>
                </a:cubicBezTo>
                <a:cubicBezTo>
                  <a:pt x="745837" y="861291"/>
                  <a:pt x="849746" y="833582"/>
                  <a:pt x="863600" y="865909"/>
                </a:cubicBezTo>
                <a:cubicBezTo>
                  <a:pt x="877454" y="898236"/>
                  <a:pt x="805873" y="1036782"/>
                  <a:pt x="780473" y="1087582"/>
                </a:cubicBezTo>
                <a:cubicBezTo>
                  <a:pt x="755073" y="1138382"/>
                  <a:pt x="676564" y="1129145"/>
                  <a:pt x="711200" y="1170709"/>
                </a:cubicBezTo>
                <a:cubicBezTo>
                  <a:pt x="745836" y="1212273"/>
                  <a:pt x="900546" y="1306946"/>
                  <a:pt x="988291" y="1336964"/>
                </a:cubicBezTo>
                <a:cubicBezTo>
                  <a:pt x="1076036" y="1366982"/>
                  <a:pt x="1131455" y="1380836"/>
                  <a:pt x="1237673" y="1350818"/>
                </a:cubicBezTo>
                <a:cubicBezTo>
                  <a:pt x="1343891" y="1320800"/>
                  <a:pt x="1540164" y="1212273"/>
                  <a:pt x="1625600" y="1156855"/>
                </a:cubicBezTo>
                <a:cubicBezTo>
                  <a:pt x="1711036" y="1101437"/>
                  <a:pt x="1646382" y="1048327"/>
                  <a:pt x="1750291" y="1018309"/>
                </a:cubicBezTo>
                <a:cubicBezTo>
                  <a:pt x="1854200" y="988291"/>
                  <a:pt x="2147455" y="979054"/>
                  <a:pt x="2249055" y="976745"/>
                </a:cubicBezTo>
                <a:cubicBezTo>
                  <a:pt x="2350655" y="974436"/>
                  <a:pt x="2318327" y="1004455"/>
                  <a:pt x="2359891" y="1004455"/>
                </a:cubicBezTo>
                <a:cubicBezTo>
                  <a:pt x="2401455" y="1004455"/>
                  <a:pt x="2433783" y="983672"/>
                  <a:pt x="2498437" y="976745"/>
                </a:cubicBezTo>
                <a:cubicBezTo>
                  <a:pt x="2563092" y="969818"/>
                  <a:pt x="2697018" y="958273"/>
                  <a:pt x="2747818" y="962891"/>
                </a:cubicBezTo>
                <a:cubicBezTo>
                  <a:pt x="2798618" y="967509"/>
                  <a:pt x="2740892" y="1004455"/>
                  <a:pt x="2803237" y="1004455"/>
                </a:cubicBezTo>
                <a:cubicBezTo>
                  <a:pt x="2865582" y="1004455"/>
                  <a:pt x="3048000" y="997527"/>
                  <a:pt x="3121891" y="962891"/>
                </a:cubicBezTo>
                <a:cubicBezTo>
                  <a:pt x="3195782" y="928255"/>
                  <a:pt x="3200400" y="847436"/>
                  <a:pt x="3246582" y="796636"/>
                </a:cubicBezTo>
                <a:cubicBezTo>
                  <a:pt x="3292764" y="745836"/>
                  <a:pt x="3332018" y="713509"/>
                  <a:pt x="3398982" y="658091"/>
                </a:cubicBezTo>
                <a:cubicBezTo>
                  <a:pt x="3465946" y="602673"/>
                  <a:pt x="3576782" y="505691"/>
                  <a:pt x="3648364" y="464127"/>
                </a:cubicBezTo>
                <a:cubicBezTo>
                  <a:pt x="3719946" y="422563"/>
                  <a:pt x="3798455" y="450273"/>
                  <a:pt x="3828473" y="408709"/>
                </a:cubicBezTo>
                <a:cubicBezTo>
                  <a:pt x="3858491" y="367145"/>
                  <a:pt x="3902364" y="207818"/>
                  <a:pt x="3828473" y="214745"/>
                </a:cubicBezTo>
                <a:cubicBezTo>
                  <a:pt x="3754582" y="221672"/>
                  <a:pt x="3516745" y="387928"/>
                  <a:pt x="3385127" y="450273"/>
                </a:cubicBezTo>
                <a:cubicBezTo>
                  <a:pt x="3253509" y="512618"/>
                  <a:pt x="3094182" y="542636"/>
                  <a:pt x="3038764" y="588818"/>
                </a:cubicBezTo>
                <a:cubicBezTo>
                  <a:pt x="2983346" y="635000"/>
                  <a:pt x="3078018" y="690419"/>
                  <a:pt x="3052618" y="727364"/>
                </a:cubicBezTo>
                <a:cubicBezTo>
                  <a:pt x="3027218" y="764309"/>
                  <a:pt x="2934855" y="817418"/>
                  <a:pt x="2886364" y="810491"/>
                </a:cubicBezTo>
                <a:cubicBezTo>
                  <a:pt x="2837873" y="803564"/>
                  <a:pt x="2819400" y="695036"/>
                  <a:pt x="2761673" y="685800"/>
                </a:cubicBezTo>
                <a:cubicBezTo>
                  <a:pt x="2703946" y="676564"/>
                  <a:pt x="2600036" y="743528"/>
                  <a:pt x="2540000" y="755073"/>
                </a:cubicBezTo>
                <a:cubicBezTo>
                  <a:pt x="2479964" y="766618"/>
                  <a:pt x="2433782" y="768928"/>
                  <a:pt x="2401455" y="755073"/>
                </a:cubicBezTo>
                <a:cubicBezTo>
                  <a:pt x="2369128" y="741218"/>
                  <a:pt x="2410692" y="660400"/>
                  <a:pt x="2346037" y="671945"/>
                </a:cubicBezTo>
                <a:cubicBezTo>
                  <a:pt x="2281382" y="683490"/>
                  <a:pt x="2142836" y="787400"/>
                  <a:pt x="2013527" y="824345"/>
                </a:cubicBezTo>
                <a:cubicBezTo>
                  <a:pt x="1884218" y="861291"/>
                  <a:pt x="1664855" y="870527"/>
                  <a:pt x="1570182" y="893618"/>
                </a:cubicBezTo>
                <a:cubicBezTo>
                  <a:pt x="1475509" y="916709"/>
                  <a:pt x="1482436" y="960582"/>
                  <a:pt x="1445491" y="962891"/>
                </a:cubicBezTo>
                <a:cubicBezTo>
                  <a:pt x="1408546" y="965200"/>
                  <a:pt x="1376218" y="928255"/>
                  <a:pt x="1348509" y="907473"/>
                </a:cubicBezTo>
                <a:cubicBezTo>
                  <a:pt x="1320800" y="886691"/>
                  <a:pt x="1295401" y="877454"/>
                  <a:pt x="1279237" y="838200"/>
                </a:cubicBezTo>
                <a:cubicBezTo>
                  <a:pt x="1263073" y="798946"/>
                  <a:pt x="1304636" y="676563"/>
                  <a:pt x="1251527" y="671945"/>
                </a:cubicBezTo>
                <a:cubicBezTo>
                  <a:pt x="1198418" y="667327"/>
                  <a:pt x="1043709" y="819727"/>
                  <a:pt x="960582" y="810491"/>
                </a:cubicBezTo>
                <a:cubicBezTo>
                  <a:pt x="877455" y="801255"/>
                  <a:pt x="815109" y="667327"/>
                  <a:pt x="752764" y="616527"/>
                </a:cubicBezTo>
                <a:cubicBezTo>
                  <a:pt x="690419" y="565727"/>
                  <a:pt x="648854" y="512618"/>
                  <a:pt x="586509" y="505691"/>
                </a:cubicBezTo>
                <a:cubicBezTo>
                  <a:pt x="524164" y="498764"/>
                  <a:pt x="447964" y="604982"/>
                  <a:pt x="378691" y="574964"/>
                </a:cubicBezTo>
                <a:cubicBezTo>
                  <a:pt x="309418" y="544946"/>
                  <a:pt x="203200" y="399473"/>
                  <a:pt x="170873" y="325582"/>
                </a:cubicBezTo>
                <a:cubicBezTo>
                  <a:pt x="138546" y="251691"/>
                  <a:pt x="212437" y="226291"/>
                  <a:pt x="198582" y="17318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>
            <a:hlinkClick r:id="rId7" action="ppaction://hlinksldjump" tooltip="Лесотундра"/>
          </p:cNvPr>
          <p:cNvSpPr/>
          <p:nvPr/>
        </p:nvSpPr>
        <p:spPr>
          <a:xfrm>
            <a:off x="6393873" y="912091"/>
            <a:ext cx="695036" cy="477981"/>
          </a:xfrm>
          <a:custGeom>
            <a:avLst/>
            <a:gdLst>
              <a:gd name="connsiteX0" fmla="*/ 422563 w 695036"/>
              <a:gd name="connsiteY0" fmla="*/ 57727 h 477981"/>
              <a:gd name="connsiteX1" fmla="*/ 491836 w 695036"/>
              <a:gd name="connsiteY1" fmla="*/ 2309 h 477981"/>
              <a:gd name="connsiteX2" fmla="*/ 671945 w 695036"/>
              <a:gd name="connsiteY2" fmla="*/ 71582 h 477981"/>
              <a:gd name="connsiteX3" fmla="*/ 630382 w 695036"/>
              <a:gd name="connsiteY3" fmla="*/ 196273 h 477981"/>
              <a:gd name="connsiteX4" fmla="*/ 394854 w 695036"/>
              <a:gd name="connsiteY4" fmla="*/ 223982 h 477981"/>
              <a:gd name="connsiteX5" fmla="*/ 159327 w 695036"/>
              <a:gd name="connsiteY5" fmla="*/ 417945 h 477981"/>
              <a:gd name="connsiteX6" fmla="*/ 20782 w 695036"/>
              <a:gd name="connsiteY6" fmla="*/ 445654 h 477981"/>
              <a:gd name="connsiteX7" fmla="*/ 284018 w 695036"/>
              <a:gd name="connsiteY7" fmla="*/ 223982 h 477981"/>
              <a:gd name="connsiteX8" fmla="*/ 408709 w 695036"/>
              <a:gd name="connsiteY8" fmla="*/ 182418 h 477981"/>
              <a:gd name="connsiteX9" fmla="*/ 422563 w 695036"/>
              <a:gd name="connsiteY9" fmla="*/ 57727 h 47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036" h="477981">
                <a:moveTo>
                  <a:pt x="422563" y="57727"/>
                </a:moveTo>
                <a:cubicBezTo>
                  <a:pt x="436417" y="27709"/>
                  <a:pt x="450272" y="0"/>
                  <a:pt x="491836" y="2309"/>
                </a:cubicBezTo>
                <a:cubicBezTo>
                  <a:pt x="533400" y="4618"/>
                  <a:pt x="648854" y="39255"/>
                  <a:pt x="671945" y="71582"/>
                </a:cubicBezTo>
                <a:cubicBezTo>
                  <a:pt x="695036" y="103909"/>
                  <a:pt x="676564" y="170873"/>
                  <a:pt x="630382" y="196273"/>
                </a:cubicBezTo>
                <a:cubicBezTo>
                  <a:pt x="584200" y="221673"/>
                  <a:pt x="473363" y="187037"/>
                  <a:pt x="394854" y="223982"/>
                </a:cubicBezTo>
                <a:cubicBezTo>
                  <a:pt x="316345" y="260927"/>
                  <a:pt x="221672" y="381000"/>
                  <a:pt x="159327" y="417945"/>
                </a:cubicBezTo>
                <a:cubicBezTo>
                  <a:pt x="96982" y="454890"/>
                  <a:pt x="0" y="477981"/>
                  <a:pt x="20782" y="445654"/>
                </a:cubicBezTo>
                <a:cubicBezTo>
                  <a:pt x="41564" y="413327"/>
                  <a:pt x="219364" y="267855"/>
                  <a:pt x="284018" y="223982"/>
                </a:cubicBezTo>
                <a:cubicBezTo>
                  <a:pt x="348673" y="180109"/>
                  <a:pt x="385618" y="210127"/>
                  <a:pt x="408709" y="182418"/>
                </a:cubicBezTo>
                <a:cubicBezTo>
                  <a:pt x="431800" y="154709"/>
                  <a:pt x="408709" y="87745"/>
                  <a:pt x="422563" y="57727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>
            <a:hlinkClick r:id="rId7" action="ppaction://hlinksldjump" tooltip="Лесотундра"/>
          </p:cNvPr>
          <p:cNvSpPr/>
          <p:nvPr/>
        </p:nvSpPr>
        <p:spPr>
          <a:xfrm>
            <a:off x="3689928" y="1618673"/>
            <a:ext cx="2112818" cy="542636"/>
          </a:xfrm>
          <a:custGeom>
            <a:avLst/>
            <a:gdLst>
              <a:gd name="connsiteX0" fmla="*/ 2101272 w 2112818"/>
              <a:gd name="connsiteY0" fmla="*/ 43872 h 542636"/>
              <a:gd name="connsiteX1" fmla="*/ 1976581 w 2112818"/>
              <a:gd name="connsiteY1" fmla="*/ 2309 h 542636"/>
              <a:gd name="connsiteX2" fmla="*/ 1782617 w 2112818"/>
              <a:gd name="connsiteY2" fmla="*/ 30018 h 542636"/>
              <a:gd name="connsiteX3" fmla="*/ 1685636 w 2112818"/>
              <a:gd name="connsiteY3" fmla="*/ 71582 h 542636"/>
              <a:gd name="connsiteX4" fmla="*/ 1422399 w 2112818"/>
              <a:gd name="connsiteY4" fmla="*/ 30018 h 542636"/>
              <a:gd name="connsiteX5" fmla="*/ 1200727 w 2112818"/>
              <a:gd name="connsiteY5" fmla="*/ 43872 h 542636"/>
              <a:gd name="connsiteX6" fmla="*/ 923636 w 2112818"/>
              <a:gd name="connsiteY6" fmla="*/ 196272 h 542636"/>
              <a:gd name="connsiteX7" fmla="*/ 826654 w 2112818"/>
              <a:gd name="connsiteY7" fmla="*/ 320963 h 542636"/>
              <a:gd name="connsiteX8" fmla="*/ 646545 w 2112818"/>
              <a:gd name="connsiteY8" fmla="*/ 404091 h 542636"/>
              <a:gd name="connsiteX9" fmla="*/ 438727 w 2112818"/>
              <a:gd name="connsiteY9" fmla="*/ 445654 h 542636"/>
              <a:gd name="connsiteX10" fmla="*/ 341745 w 2112818"/>
              <a:gd name="connsiteY10" fmla="*/ 404091 h 542636"/>
              <a:gd name="connsiteX11" fmla="*/ 147781 w 2112818"/>
              <a:gd name="connsiteY11" fmla="*/ 390236 h 542636"/>
              <a:gd name="connsiteX12" fmla="*/ 203199 w 2112818"/>
              <a:gd name="connsiteY12" fmla="*/ 376382 h 542636"/>
              <a:gd name="connsiteX13" fmla="*/ 36945 w 2112818"/>
              <a:gd name="connsiteY13" fmla="*/ 223982 h 542636"/>
              <a:gd name="connsiteX14" fmla="*/ 9236 w 2112818"/>
              <a:gd name="connsiteY14" fmla="*/ 265545 h 542636"/>
              <a:gd name="connsiteX15" fmla="*/ 92363 w 2112818"/>
              <a:gd name="connsiteY15" fmla="*/ 334818 h 542636"/>
              <a:gd name="connsiteX16" fmla="*/ 147781 w 2112818"/>
              <a:gd name="connsiteY16" fmla="*/ 473363 h 542636"/>
              <a:gd name="connsiteX17" fmla="*/ 355599 w 2112818"/>
              <a:gd name="connsiteY17" fmla="*/ 473363 h 542636"/>
              <a:gd name="connsiteX18" fmla="*/ 480290 w 2112818"/>
              <a:gd name="connsiteY18" fmla="*/ 542636 h 542636"/>
              <a:gd name="connsiteX19" fmla="*/ 729672 w 2112818"/>
              <a:gd name="connsiteY19" fmla="*/ 473363 h 542636"/>
              <a:gd name="connsiteX20" fmla="*/ 757381 w 2112818"/>
              <a:gd name="connsiteY20" fmla="*/ 459509 h 542636"/>
              <a:gd name="connsiteX21" fmla="*/ 812799 w 2112818"/>
              <a:gd name="connsiteY21" fmla="*/ 459509 h 542636"/>
              <a:gd name="connsiteX22" fmla="*/ 992908 w 2112818"/>
              <a:gd name="connsiteY22" fmla="*/ 265545 h 542636"/>
              <a:gd name="connsiteX23" fmla="*/ 1269999 w 2112818"/>
              <a:gd name="connsiteY23" fmla="*/ 99291 h 542636"/>
              <a:gd name="connsiteX24" fmla="*/ 1436254 w 2112818"/>
              <a:gd name="connsiteY24" fmla="*/ 127000 h 542636"/>
              <a:gd name="connsiteX25" fmla="*/ 1741054 w 2112818"/>
              <a:gd name="connsiteY25" fmla="*/ 140854 h 542636"/>
              <a:gd name="connsiteX26" fmla="*/ 1948872 w 2112818"/>
              <a:gd name="connsiteY26" fmla="*/ 140854 h 542636"/>
              <a:gd name="connsiteX27" fmla="*/ 1907308 w 2112818"/>
              <a:gd name="connsiteY27" fmla="*/ 140854 h 542636"/>
              <a:gd name="connsiteX28" fmla="*/ 2101272 w 2112818"/>
              <a:gd name="connsiteY28" fmla="*/ 43872 h 5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12818" h="542636">
                <a:moveTo>
                  <a:pt x="2101272" y="43872"/>
                </a:moveTo>
                <a:cubicBezTo>
                  <a:pt x="2112818" y="20781"/>
                  <a:pt x="2029690" y="4618"/>
                  <a:pt x="1976581" y="2309"/>
                </a:cubicBezTo>
                <a:cubicBezTo>
                  <a:pt x="1923472" y="0"/>
                  <a:pt x="1831108" y="18473"/>
                  <a:pt x="1782617" y="30018"/>
                </a:cubicBezTo>
                <a:cubicBezTo>
                  <a:pt x="1734126" y="41563"/>
                  <a:pt x="1745672" y="71582"/>
                  <a:pt x="1685636" y="71582"/>
                </a:cubicBezTo>
                <a:cubicBezTo>
                  <a:pt x="1625600" y="71582"/>
                  <a:pt x="1503217" y="34636"/>
                  <a:pt x="1422399" y="30018"/>
                </a:cubicBezTo>
                <a:cubicBezTo>
                  <a:pt x="1341581" y="25400"/>
                  <a:pt x="1283854" y="16163"/>
                  <a:pt x="1200727" y="43872"/>
                </a:cubicBezTo>
                <a:cubicBezTo>
                  <a:pt x="1117600" y="71581"/>
                  <a:pt x="985981" y="150090"/>
                  <a:pt x="923636" y="196272"/>
                </a:cubicBezTo>
                <a:cubicBezTo>
                  <a:pt x="861291" y="242454"/>
                  <a:pt x="872836" y="286327"/>
                  <a:pt x="826654" y="320963"/>
                </a:cubicBezTo>
                <a:cubicBezTo>
                  <a:pt x="780472" y="355600"/>
                  <a:pt x="711199" y="383309"/>
                  <a:pt x="646545" y="404091"/>
                </a:cubicBezTo>
                <a:cubicBezTo>
                  <a:pt x="581891" y="424873"/>
                  <a:pt x="489527" y="445654"/>
                  <a:pt x="438727" y="445654"/>
                </a:cubicBezTo>
                <a:cubicBezTo>
                  <a:pt x="387927" y="445654"/>
                  <a:pt x="390236" y="413327"/>
                  <a:pt x="341745" y="404091"/>
                </a:cubicBezTo>
                <a:cubicBezTo>
                  <a:pt x="293254" y="394855"/>
                  <a:pt x="170872" y="394854"/>
                  <a:pt x="147781" y="390236"/>
                </a:cubicBezTo>
                <a:cubicBezTo>
                  <a:pt x="124690" y="385618"/>
                  <a:pt x="221672" y="404091"/>
                  <a:pt x="203199" y="376382"/>
                </a:cubicBezTo>
                <a:cubicBezTo>
                  <a:pt x="184726" y="348673"/>
                  <a:pt x="69272" y="242455"/>
                  <a:pt x="36945" y="223982"/>
                </a:cubicBezTo>
                <a:cubicBezTo>
                  <a:pt x="4618" y="205509"/>
                  <a:pt x="0" y="247072"/>
                  <a:pt x="9236" y="265545"/>
                </a:cubicBezTo>
                <a:cubicBezTo>
                  <a:pt x="18472" y="284018"/>
                  <a:pt x="69272" y="300182"/>
                  <a:pt x="92363" y="334818"/>
                </a:cubicBezTo>
                <a:cubicBezTo>
                  <a:pt x="115454" y="369454"/>
                  <a:pt x="103908" y="450272"/>
                  <a:pt x="147781" y="473363"/>
                </a:cubicBezTo>
                <a:cubicBezTo>
                  <a:pt x="191654" y="496454"/>
                  <a:pt x="300181" y="461818"/>
                  <a:pt x="355599" y="473363"/>
                </a:cubicBezTo>
                <a:cubicBezTo>
                  <a:pt x="411017" y="484908"/>
                  <a:pt x="417945" y="542636"/>
                  <a:pt x="480290" y="542636"/>
                </a:cubicBezTo>
                <a:cubicBezTo>
                  <a:pt x="542635" y="542636"/>
                  <a:pt x="683490" y="487217"/>
                  <a:pt x="729672" y="473363"/>
                </a:cubicBezTo>
                <a:cubicBezTo>
                  <a:pt x="775854" y="459509"/>
                  <a:pt x="743527" y="461818"/>
                  <a:pt x="757381" y="459509"/>
                </a:cubicBezTo>
                <a:cubicBezTo>
                  <a:pt x="771236" y="457200"/>
                  <a:pt x="773544" y="491836"/>
                  <a:pt x="812799" y="459509"/>
                </a:cubicBezTo>
                <a:cubicBezTo>
                  <a:pt x="852054" y="427182"/>
                  <a:pt x="916708" y="325581"/>
                  <a:pt x="992908" y="265545"/>
                </a:cubicBezTo>
                <a:cubicBezTo>
                  <a:pt x="1069108" y="205509"/>
                  <a:pt x="1196108" y="122382"/>
                  <a:pt x="1269999" y="99291"/>
                </a:cubicBezTo>
                <a:cubicBezTo>
                  <a:pt x="1343890" y="76200"/>
                  <a:pt x="1357745" y="120073"/>
                  <a:pt x="1436254" y="127000"/>
                </a:cubicBezTo>
                <a:cubicBezTo>
                  <a:pt x="1514763" y="133927"/>
                  <a:pt x="1655618" y="138545"/>
                  <a:pt x="1741054" y="140854"/>
                </a:cubicBezTo>
                <a:cubicBezTo>
                  <a:pt x="1826490" y="143163"/>
                  <a:pt x="1948872" y="140854"/>
                  <a:pt x="1948872" y="140854"/>
                </a:cubicBezTo>
                <a:cubicBezTo>
                  <a:pt x="1976581" y="140854"/>
                  <a:pt x="1888835" y="152399"/>
                  <a:pt x="1907308" y="140854"/>
                </a:cubicBezTo>
                <a:cubicBezTo>
                  <a:pt x="1925781" y="129309"/>
                  <a:pt x="2089727" y="66963"/>
                  <a:pt x="2101272" y="4387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>
            <a:hlinkClick r:id="rId7" action="ppaction://hlinksldjump" tooltip="Лесотундра"/>
          </p:cNvPr>
          <p:cNvSpPr/>
          <p:nvPr/>
        </p:nvSpPr>
        <p:spPr>
          <a:xfrm>
            <a:off x="2979174" y="1351936"/>
            <a:ext cx="614516" cy="405931"/>
          </a:xfrm>
          <a:custGeom>
            <a:avLst/>
            <a:gdLst>
              <a:gd name="connsiteX0" fmla="*/ 560439 w 614516"/>
              <a:gd name="connsiteY0" fmla="*/ 401015 h 405931"/>
              <a:gd name="connsiteX1" fmla="*/ 606791 w 614516"/>
              <a:gd name="connsiteY1" fmla="*/ 375732 h 405931"/>
              <a:gd name="connsiteX2" fmla="*/ 514087 w 614516"/>
              <a:gd name="connsiteY2" fmla="*/ 316739 h 405931"/>
              <a:gd name="connsiteX3" fmla="*/ 412955 w 614516"/>
              <a:gd name="connsiteY3" fmla="*/ 219821 h 405931"/>
              <a:gd name="connsiteX4" fmla="*/ 286540 w 614516"/>
              <a:gd name="connsiteY4" fmla="*/ 114475 h 405931"/>
              <a:gd name="connsiteX5" fmla="*/ 265471 w 614516"/>
              <a:gd name="connsiteY5" fmla="*/ 148186 h 405931"/>
              <a:gd name="connsiteX6" fmla="*/ 189622 w 614516"/>
              <a:gd name="connsiteY6" fmla="*/ 122903 h 405931"/>
              <a:gd name="connsiteX7" fmla="*/ 164339 w 614516"/>
              <a:gd name="connsiteY7" fmla="*/ 89192 h 405931"/>
              <a:gd name="connsiteX8" fmla="*/ 130629 w 614516"/>
              <a:gd name="connsiteY8" fmla="*/ 59695 h 405931"/>
              <a:gd name="connsiteX9" fmla="*/ 96918 w 614516"/>
              <a:gd name="connsiteY9" fmla="*/ 93406 h 405931"/>
              <a:gd name="connsiteX10" fmla="*/ 67421 w 614516"/>
              <a:gd name="connsiteY10" fmla="*/ 55482 h 405931"/>
              <a:gd name="connsiteX11" fmla="*/ 96918 w 614516"/>
              <a:gd name="connsiteY11" fmla="*/ 21771 h 405931"/>
              <a:gd name="connsiteX12" fmla="*/ 63208 w 614516"/>
              <a:gd name="connsiteY12" fmla="*/ 702 h 405931"/>
              <a:gd name="connsiteX13" fmla="*/ 29497 w 614516"/>
              <a:gd name="connsiteY13" fmla="*/ 17557 h 405931"/>
              <a:gd name="connsiteX14" fmla="*/ 0 w 614516"/>
              <a:gd name="connsiteY14" fmla="*/ 21771 h 405931"/>
              <a:gd name="connsiteX15" fmla="*/ 29497 w 614516"/>
              <a:gd name="connsiteY15" fmla="*/ 93406 h 405931"/>
              <a:gd name="connsiteX16" fmla="*/ 105346 w 614516"/>
              <a:gd name="connsiteY16" fmla="*/ 148186 h 405931"/>
              <a:gd name="connsiteX17" fmla="*/ 160126 w 614516"/>
              <a:gd name="connsiteY17" fmla="*/ 173469 h 405931"/>
              <a:gd name="connsiteX18" fmla="*/ 273899 w 614516"/>
              <a:gd name="connsiteY18" fmla="*/ 181896 h 405931"/>
              <a:gd name="connsiteX19" fmla="*/ 311823 w 614516"/>
              <a:gd name="connsiteY19" fmla="*/ 211393 h 405931"/>
              <a:gd name="connsiteX20" fmla="*/ 353961 w 614516"/>
              <a:gd name="connsiteY20" fmla="*/ 299883 h 405931"/>
              <a:gd name="connsiteX21" fmla="*/ 391886 w 614516"/>
              <a:gd name="connsiteY21" fmla="*/ 283028 h 405931"/>
              <a:gd name="connsiteX22" fmla="*/ 446666 w 614516"/>
              <a:gd name="connsiteY22" fmla="*/ 346235 h 405931"/>
              <a:gd name="connsiteX23" fmla="*/ 560439 w 614516"/>
              <a:gd name="connsiteY23" fmla="*/ 401015 h 40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4516" h="405931">
                <a:moveTo>
                  <a:pt x="560439" y="401015"/>
                </a:moveTo>
                <a:cubicBezTo>
                  <a:pt x="587126" y="405931"/>
                  <a:pt x="614516" y="389778"/>
                  <a:pt x="606791" y="375732"/>
                </a:cubicBezTo>
                <a:cubicBezTo>
                  <a:pt x="599066" y="361686"/>
                  <a:pt x="546393" y="342724"/>
                  <a:pt x="514087" y="316739"/>
                </a:cubicBezTo>
                <a:cubicBezTo>
                  <a:pt x="481781" y="290754"/>
                  <a:pt x="450879" y="253532"/>
                  <a:pt x="412955" y="219821"/>
                </a:cubicBezTo>
                <a:cubicBezTo>
                  <a:pt x="375031" y="186110"/>
                  <a:pt x="311121" y="126414"/>
                  <a:pt x="286540" y="114475"/>
                </a:cubicBezTo>
                <a:cubicBezTo>
                  <a:pt x="261959" y="102536"/>
                  <a:pt x="281624" y="146781"/>
                  <a:pt x="265471" y="148186"/>
                </a:cubicBezTo>
                <a:cubicBezTo>
                  <a:pt x="249318" y="149591"/>
                  <a:pt x="206477" y="132735"/>
                  <a:pt x="189622" y="122903"/>
                </a:cubicBezTo>
                <a:cubicBezTo>
                  <a:pt x="172767" y="113071"/>
                  <a:pt x="174171" y="99727"/>
                  <a:pt x="164339" y="89192"/>
                </a:cubicBezTo>
                <a:cubicBezTo>
                  <a:pt x="154507" y="78657"/>
                  <a:pt x="141866" y="58993"/>
                  <a:pt x="130629" y="59695"/>
                </a:cubicBezTo>
                <a:cubicBezTo>
                  <a:pt x="119392" y="60397"/>
                  <a:pt x="107453" y="94108"/>
                  <a:pt x="96918" y="93406"/>
                </a:cubicBezTo>
                <a:cubicBezTo>
                  <a:pt x="86383" y="92704"/>
                  <a:pt x="67421" y="67421"/>
                  <a:pt x="67421" y="55482"/>
                </a:cubicBezTo>
                <a:cubicBezTo>
                  <a:pt x="67421" y="43543"/>
                  <a:pt x="97620" y="30901"/>
                  <a:pt x="96918" y="21771"/>
                </a:cubicBezTo>
                <a:cubicBezTo>
                  <a:pt x="96216" y="12641"/>
                  <a:pt x="74445" y="1404"/>
                  <a:pt x="63208" y="702"/>
                </a:cubicBezTo>
                <a:cubicBezTo>
                  <a:pt x="51971" y="0"/>
                  <a:pt x="40032" y="14046"/>
                  <a:pt x="29497" y="17557"/>
                </a:cubicBezTo>
                <a:cubicBezTo>
                  <a:pt x="18962" y="21068"/>
                  <a:pt x="0" y="9130"/>
                  <a:pt x="0" y="21771"/>
                </a:cubicBezTo>
                <a:cubicBezTo>
                  <a:pt x="0" y="34412"/>
                  <a:pt x="11939" y="72337"/>
                  <a:pt x="29497" y="93406"/>
                </a:cubicBezTo>
                <a:cubicBezTo>
                  <a:pt x="47055" y="114475"/>
                  <a:pt x="83575" y="134842"/>
                  <a:pt x="105346" y="148186"/>
                </a:cubicBezTo>
                <a:cubicBezTo>
                  <a:pt x="127118" y="161530"/>
                  <a:pt x="132034" y="167851"/>
                  <a:pt x="160126" y="173469"/>
                </a:cubicBezTo>
                <a:cubicBezTo>
                  <a:pt x="188218" y="179087"/>
                  <a:pt x="248616" y="175575"/>
                  <a:pt x="273899" y="181896"/>
                </a:cubicBezTo>
                <a:cubicBezTo>
                  <a:pt x="299182" y="188217"/>
                  <a:pt x="298479" y="191729"/>
                  <a:pt x="311823" y="211393"/>
                </a:cubicBezTo>
                <a:cubicBezTo>
                  <a:pt x="325167" y="231057"/>
                  <a:pt x="340617" y="287944"/>
                  <a:pt x="353961" y="299883"/>
                </a:cubicBezTo>
                <a:cubicBezTo>
                  <a:pt x="367305" y="311822"/>
                  <a:pt x="376435" y="275303"/>
                  <a:pt x="391886" y="283028"/>
                </a:cubicBezTo>
                <a:cubicBezTo>
                  <a:pt x="407337" y="290753"/>
                  <a:pt x="417872" y="325868"/>
                  <a:pt x="446666" y="346235"/>
                </a:cubicBezTo>
                <a:cubicBezTo>
                  <a:pt x="475461" y="366602"/>
                  <a:pt x="533752" y="396099"/>
                  <a:pt x="560439" y="40101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>
            <a:hlinkClick r:id="rId7" action="ppaction://hlinksldjump" tooltip="Лесотундра"/>
          </p:cNvPr>
          <p:cNvSpPr/>
          <p:nvPr/>
        </p:nvSpPr>
        <p:spPr>
          <a:xfrm>
            <a:off x="2947570" y="795008"/>
            <a:ext cx="100430" cy="512682"/>
          </a:xfrm>
          <a:custGeom>
            <a:avLst/>
            <a:gdLst>
              <a:gd name="connsiteX0" fmla="*/ 61101 w 100430"/>
              <a:gd name="connsiteY0" fmla="*/ 498636 h 512682"/>
              <a:gd name="connsiteX1" fmla="*/ 86384 w 100430"/>
              <a:gd name="connsiteY1" fmla="*/ 448070 h 512682"/>
              <a:gd name="connsiteX2" fmla="*/ 82170 w 100430"/>
              <a:gd name="connsiteY2" fmla="*/ 292159 h 512682"/>
              <a:gd name="connsiteX3" fmla="*/ 69529 w 100430"/>
              <a:gd name="connsiteY3" fmla="*/ 203668 h 512682"/>
              <a:gd name="connsiteX4" fmla="*/ 69529 w 100430"/>
              <a:gd name="connsiteY4" fmla="*/ 123606 h 512682"/>
              <a:gd name="connsiteX5" fmla="*/ 90598 w 100430"/>
              <a:gd name="connsiteY5" fmla="*/ 18260 h 512682"/>
              <a:gd name="connsiteX6" fmla="*/ 10535 w 100430"/>
              <a:gd name="connsiteY6" fmla="*/ 14046 h 512682"/>
              <a:gd name="connsiteX7" fmla="*/ 35818 w 100430"/>
              <a:gd name="connsiteY7" fmla="*/ 102537 h 512682"/>
              <a:gd name="connsiteX8" fmla="*/ 18963 w 100430"/>
              <a:gd name="connsiteY8" fmla="*/ 199455 h 512682"/>
              <a:gd name="connsiteX9" fmla="*/ 2107 w 100430"/>
              <a:gd name="connsiteY9" fmla="*/ 224738 h 512682"/>
              <a:gd name="connsiteX10" fmla="*/ 18963 w 100430"/>
              <a:gd name="connsiteY10" fmla="*/ 262662 h 512682"/>
              <a:gd name="connsiteX11" fmla="*/ 14749 w 100430"/>
              <a:gd name="connsiteY11" fmla="*/ 300586 h 512682"/>
              <a:gd name="connsiteX12" fmla="*/ 2107 w 100430"/>
              <a:gd name="connsiteY12" fmla="*/ 325869 h 512682"/>
              <a:gd name="connsiteX13" fmla="*/ 27390 w 100430"/>
              <a:gd name="connsiteY13" fmla="*/ 363794 h 512682"/>
              <a:gd name="connsiteX14" fmla="*/ 61101 w 100430"/>
              <a:gd name="connsiteY14" fmla="*/ 498636 h 51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430" h="512682">
                <a:moveTo>
                  <a:pt x="61101" y="498636"/>
                </a:moveTo>
                <a:cubicBezTo>
                  <a:pt x="70933" y="512682"/>
                  <a:pt x="82873" y="482483"/>
                  <a:pt x="86384" y="448070"/>
                </a:cubicBezTo>
                <a:cubicBezTo>
                  <a:pt x="89895" y="413657"/>
                  <a:pt x="84979" y="332893"/>
                  <a:pt x="82170" y="292159"/>
                </a:cubicBezTo>
                <a:cubicBezTo>
                  <a:pt x="79361" y="251425"/>
                  <a:pt x="71636" y="231760"/>
                  <a:pt x="69529" y="203668"/>
                </a:cubicBezTo>
                <a:cubicBezTo>
                  <a:pt x="67422" y="175576"/>
                  <a:pt x="66018" y="154507"/>
                  <a:pt x="69529" y="123606"/>
                </a:cubicBezTo>
                <a:cubicBezTo>
                  <a:pt x="73040" y="92705"/>
                  <a:pt x="100430" y="36520"/>
                  <a:pt x="90598" y="18260"/>
                </a:cubicBezTo>
                <a:cubicBezTo>
                  <a:pt x="80766" y="0"/>
                  <a:pt x="19665" y="0"/>
                  <a:pt x="10535" y="14046"/>
                </a:cubicBezTo>
                <a:cubicBezTo>
                  <a:pt x="1405" y="28092"/>
                  <a:pt x="34413" y="71636"/>
                  <a:pt x="35818" y="102537"/>
                </a:cubicBezTo>
                <a:cubicBezTo>
                  <a:pt x="37223" y="133438"/>
                  <a:pt x="24581" y="179088"/>
                  <a:pt x="18963" y="199455"/>
                </a:cubicBezTo>
                <a:cubicBezTo>
                  <a:pt x="13345" y="219822"/>
                  <a:pt x="2107" y="214204"/>
                  <a:pt x="2107" y="224738"/>
                </a:cubicBezTo>
                <a:cubicBezTo>
                  <a:pt x="2107" y="235272"/>
                  <a:pt x="16856" y="250021"/>
                  <a:pt x="18963" y="262662"/>
                </a:cubicBezTo>
                <a:cubicBezTo>
                  <a:pt x="21070" y="275303"/>
                  <a:pt x="17558" y="290052"/>
                  <a:pt x="14749" y="300586"/>
                </a:cubicBezTo>
                <a:cubicBezTo>
                  <a:pt x="11940" y="311120"/>
                  <a:pt x="0" y="315334"/>
                  <a:pt x="2107" y="325869"/>
                </a:cubicBezTo>
                <a:cubicBezTo>
                  <a:pt x="4214" y="336404"/>
                  <a:pt x="19665" y="336404"/>
                  <a:pt x="27390" y="363794"/>
                </a:cubicBezTo>
                <a:cubicBezTo>
                  <a:pt x="35115" y="391184"/>
                  <a:pt x="51269" y="484590"/>
                  <a:pt x="61101" y="49863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>
            <a:hlinkClick r:id="rId9" action="ppaction://hlinksldjump" tooltip="Тайга"/>
          </p:cNvPr>
          <p:cNvSpPr/>
          <p:nvPr/>
        </p:nvSpPr>
        <p:spPr>
          <a:xfrm>
            <a:off x="6728138" y="2703490"/>
            <a:ext cx="789905" cy="601014"/>
          </a:xfrm>
          <a:custGeom>
            <a:avLst/>
            <a:gdLst>
              <a:gd name="connsiteX0" fmla="*/ 419637 w 789905"/>
              <a:gd name="connsiteY0" fmla="*/ 1073 h 601014"/>
              <a:gd name="connsiteX1" fmla="*/ 638577 w 789905"/>
              <a:gd name="connsiteY1" fmla="*/ 123423 h 601014"/>
              <a:gd name="connsiteX2" fmla="*/ 670775 w 789905"/>
              <a:gd name="connsiteY2" fmla="*/ 213575 h 601014"/>
              <a:gd name="connsiteX3" fmla="*/ 690093 w 789905"/>
              <a:gd name="connsiteY3" fmla="*/ 316606 h 601014"/>
              <a:gd name="connsiteX4" fmla="*/ 754487 w 789905"/>
              <a:gd name="connsiteY4" fmla="*/ 381000 h 601014"/>
              <a:gd name="connsiteX5" fmla="*/ 760927 w 789905"/>
              <a:gd name="connsiteY5" fmla="*/ 438955 h 601014"/>
              <a:gd name="connsiteX6" fmla="*/ 786685 w 789905"/>
              <a:gd name="connsiteY6" fmla="*/ 490471 h 601014"/>
              <a:gd name="connsiteX7" fmla="*/ 780245 w 789905"/>
              <a:gd name="connsiteY7" fmla="*/ 509789 h 601014"/>
              <a:gd name="connsiteX8" fmla="*/ 735169 w 789905"/>
              <a:gd name="connsiteY8" fmla="*/ 464713 h 601014"/>
              <a:gd name="connsiteX9" fmla="*/ 683654 w 789905"/>
              <a:gd name="connsiteY9" fmla="*/ 445395 h 601014"/>
              <a:gd name="connsiteX10" fmla="*/ 606380 w 789905"/>
              <a:gd name="connsiteY10" fmla="*/ 393879 h 601014"/>
              <a:gd name="connsiteX11" fmla="*/ 587062 w 789905"/>
              <a:gd name="connsiteY11" fmla="*/ 451834 h 601014"/>
              <a:gd name="connsiteX12" fmla="*/ 509789 w 789905"/>
              <a:gd name="connsiteY12" fmla="*/ 458273 h 601014"/>
              <a:gd name="connsiteX13" fmla="*/ 419637 w 789905"/>
              <a:gd name="connsiteY13" fmla="*/ 509789 h 601014"/>
              <a:gd name="connsiteX14" fmla="*/ 303727 w 789905"/>
              <a:gd name="connsiteY14" fmla="*/ 599941 h 601014"/>
              <a:gd name="connsiteX15" fmla="*/ 297287 w 789905"/>
              <a:gd name="connsiteY15" fmla="*/ 503349 h 601014"/>
              <a:gd name="connsiteX16" fmla="*/ 174938 w 789905"/>
              <a:gd name="connsiteY16" fmla="*/ 438955 h 601014"/>
              <a:gd name="connsiteX17" fmla="*/ 59028 w 789905"/>
              <a:gd name="connsiteY17" fmla="*/ 413197 h 601014"/>
              <a:gd name="connsiteX18" fmla="*/ 1073 w 789905"/>
              <a:gd name="connsiteY18" fmla="*/ 381000 h 601014"/>
              <a:gd name="connsiteX19" fmla="*/ 52589 w 789905"/>
              <a:gd name="connsiteY19" fmla="*/ 245772 h 601014"/>
              <a:gd name="connsiteX20" fmla="*/ 104104 w 789905"/>
              <a:gd name="connsiteY20" fmla="*/ 200696 h 601014"/>
              <a:gd name="connsiteX21" fmla="*/ 187817 w 789905"/>
              <a:gd name="connsiteY21" fmla="*/ 174938 h 601014"/>
              <a:gd name="connsiteX22" fmla="*/ 277969 w 789905"/>
              <a:gd name="connsiteY22" fmla="*/ 129862 h 601014"/>
              <a:gd name="connsiteX23" fmla="*/ 419637 w 789905"/>
              <a:gd name="connsiteY23" fmla="*/ 1073 h 6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9905" h="601014">
                <a:moveTo>
                  <a:pt x="419637" y="1073"/>
                </a:moveTo>
                <a:cubicBezTo>
                  <a:pt x="479738" y="0"/>
                  <a:pt x="596721" y="88006"/>
                  <a:pt x="638577" y="123423"/>
                </a:cubicBezTo>
                <a:cubicBezTo>
                  <a:pt x="680433" y="158840"/>
                  <a:pt x="662189" y="181378"/>
                  <a:pt x="670775" y="213575"/>
                </a:cubicBezTo>
                <a:cubicBezTo>
                  <a:pt x="679361" y="245772"/>
                  <a:pt x="676141" y="288702"/>
                  <a:pt x="690093" y="316606"/>
                </a:cubicBezTo>
                <a:cubicBezTo>
                  <a:pt x="704045" y="344510"/>
                  <a:pt x="742681" y="360609"/>
                  <a:pt x="754487" y="381000"/>
                </a:cubicBezTo>
                <a:cubicBezTo>
                  <a:pt x="766293" y="401391"/>
                  <a:pt x="755561" y="420710"/>
                  <a:pt x="760927" y="438955"/>
                </a:cubicBezTo>
                <a:cubicBezTo>
                  <a:pt x="766293" y="457200"/>
                  <a:pt x="783465" y="478665"/>
                  <a:pt x="786685" y="490471"/>
                </a:cubicBezTo>
                <a:cubicBezTo>
                  <a:pt x="789905" y="502277"/>
                  <a:pt x="788831" y="514082"/>
                  <a:pt x="780245" y="509789"/>
                </a:cubicBezTo>
                <a:cubicBezTo>
                  <a:pt x="771659" y="505496"/>
                  <a:pt x="751268" y="475445"/>
                  <a:pt x="735169" y="464713"/>
                </a:cubicBezTo>
                <a:cubicBezTo>
                  <a:pt x="719071" y="453981"/>
                  <a:pt x="705119" y="457201"/>
                  <a:pt x="683654" y="445395"/>
                </a:cubicBezTo>
                <a:cubicBezTo>
                  <a:pt x="662189" y="433589"/>
                  <a:pt x="622479" y="392806"/>
                  <a:pt x="606380" y="393879"/>
                </a:cubicBezTo>
                <a:cubicBezTo>
                  <a:pt x="590281" y="394952"/>
                  <a:pt x="603161" y="441102"/>
                  <a:pt x="587062" y="451834"/>
                </a:cubicBezTo>
                <a:cubicBezTo>
                  <a:pt x="570964" y="462566"/>
                  <a:pt x="537693" y="448614"/>
                  <a:pt x="509789" y="458273"/>
                </a:cubicBezTo>
                <a:cubicBezTo>
                  <a:pt x="481885" y="467932"/>
                  <a:pt x="453981" y="486178"/>
                  <a:pt x="419637" y="509789"/>
                </a:cubicBezTo>
                <a:cubicBezTo>
                  <a:pt x="385293" y="533400"/>
                  <a:pt x="324119" y="601014"/>
                  <a:pt x="303727" y="599941"/>
                </a:cubicBezTo>
                <a:cubicBezTo>
                  <a:pt x="283335" y="598868"/>
                  <a:pt x="318752" y="530180"/>
                  <a:pt x="297287" y="503349"/>
                </a:cubicBezTo>
                <a:cubicBezTo>
                  <a:pt x="275822" y="476518"/>
                  <a:pt x="214648" y="453980"/>
                  <a:pt x="174938" y="438955"/>
                </a:cubicBezTo>
                <a:cubicBezTo>
                  <a:pt x="135228" y="423930"/>
                  <a:pt x="88005" y="422856"/>
                  <a:pt x="59028" y="413197"/>
                </a:cubicBezTo>
                <a:cubicBezTo>
                  <a:pt x="30051" y="403538"/>
                  <a:pt x="2146" y="408904"/>
                  <a:pt x="1073" y="381000"/>
                </a:cubicBezTo>
                <a:cubicBezTo>
                  <a:pt x="0" y="353096"/>
                  <a:pt x="35417" y="275823"/>
                  <a:pt x="52589" y="245772"/>
                </a:cubicBezTo>
                <a:cubicBezTo>
                  <a:pt x="69761" y="215721"/>
                  <a:pt x="81566" y="212502"/>
                  <a:pt x="104104" y="200696"/>
                </a:cubicBezTo>
                <a:cubicBezTo>
                  <a:pt x="126642" y="188890"/>
                  <a:pt x="158840" y="186744"/>
                  <a:pt x="187817" y="174938"/>
                </a:cubicBezTo>
                <a:cubicBezTo>
                  <a:pt x="216794" y="163132"/>
                  <a:pt x="237186" y="158839"/>
                  <a:pt x="277969" y="129862"/>
                </a:cubicBezTo>
                <a:cubicBezTo>
                  <a:pt x="318752" y="100885"/>
                  <a:pt x="359536" y="2146"/>
                  <a:pt x="419637" y="107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>
            <a:hlinkClick r:id="rId9" action="ppaction://hlinksldjump" tooltip="Тайга"/>
          </p:cNvPr>
          <p:cNvSpPr/>
          <p:nvPr/>
        </p:nvSpPr>
        <p:spPr>
          <a:xfrm>
            <a:off x="3143395" y="1648479"/>
            <a:ext cx="3424928" cy="2009121"/>
          </a:xfrm>
          <a:custGeom>
            <a:avLst/>
            <a:gdLst>
              <a:gd name="connsiteX0" fmla="*/ 2747854 w 3424928"/>
              <a:gd name="connsiteY0" fmla="*/ 40718 h 2009121"/>
              <a:gd name="connsiteX1" fmla="*/ 2705973 w 3424928"/>
              <a:gd name="connsiteY1" fmla="*/ 298984 h 2009121"/>
              <a:gd name="connsiteX2" fmla="*/ 2866516 w 3424928"/>
              <a:gd name="connsiteY2" fmla="*/ 522348 h 2009121"/>
              <a:gd name="connsiteX3" fmla="*/ 3034040 w 3424928"/>
              <a:gd name="connsiteY3" fmla="*/ 606110 h 2009121"/>
              <a:gd name="connsiteX4" fmla="*/ 3264385 w 3424928"/>
              <a:gd name="connsiteY4" fmla="*/ 536309 h 2009121"/>
              <a:gd name="connsiteX5" fmla="*/ 3383048 w 3424928"/>
              <a:gd name="connsiteY5" fmla="*/ 557249 h 2009121"/>
              <a:gd name="connsiteX6" fmla="*/ 3369087 w 3424928"/>
              <a:gd name="connsiteY6" fmla="*/ 641011 h 2009121"/>
              <a:gd name="connsiteX7" fmla="*/ 3410968 w 3424928"/>
              <a:gd name="connsiteY7" fmla="*/ 780614 h 2009121"/>
              <a:gd name="connsiteX8" fmla="*/ 3285326 w 3424928"/>
              <a:gd name="connsiteY8" fmla="*/ 983039 h 2009121"/>
              <a:gd name="connsiteX9" fmla="*/ 3110822 w 3424928"/>
              <a:gd name="connsiteY9" fmla="*/ 1045860 h 2009121"/>
              <a:gd name="connsiteX10" fmla="*/ 2873497 w 3424928"/>
              <a:gd name="connsiteY10" fmla="*/ 1171503 h 2009121"/>
              <a:gd name="connsiteX11" fmla="*/ 2559390 w 3424928"/>
              <a:gd name="connsiteY11" fmla="*/ 1311106 h 2009121"/>
              <a:gd name="connsiteX12" fmla="*/ 2294144 w 3424928"/>
              <a:gd name="connsiteY12" fmla="*/ 1590312 h 2009121"/>
              <a:gd name="connsiteX13" fmla="*/ 2245283 w 3424928"/>
              <a:gd name="connsiteY13" fmla="*/ 1827637 h 2009121"/>
              <a:gd name="connsiteX14" fmla="*/ 2091720 w 3424928"/>
              <a:gd name="connsiteY14" fmla="*/ 2009121 h 2009121"/>
              <a:gd name="connsiteX15" fmla="*/ 2007958 w 3424928"/>
              <a:gd name="connsiteY15" fmla="*/ 1827637 h 2009121"/>
              <a:gd name="connsiteX16" fmla="*/ 1875335 w 3424928"/>
              <a:gd name="connsiteY16" fmla="*/ 1806697 h 2009121"/>
              <a:gd name="connsiteX17" fmla="*/ 1721771 w 3424928"/>
              <a:gd name="connsiteY17" fmla="*/ 1876498 h 2009121"/>
              <a:gd name="connsiteX18" fmla="*/ 1651970 w 3424928"/>
              <a:gd name="connsiteY18" fmla="*/ 1932339 h 2009121"/>
              <a:gd name="connsiteX19" fmla="*/ 1519347 w 3424928"/>
              <a:gd name="connsiteY19" fmla="*/ 1932339 h 2009121"/>
              <a:gd name="connsiteX20" fmla="*/ 1463506 w 3424928"/>
              <a:gd name="connsiteY20" fmla="*/ 1911399 h 2009121"/>
              <a:gd name="connsiteX21" fmla="*/ 1407665 w 3424928"/>
              <a:gd name="connsiteY21" fmla="*/ 1911399 h 2009121"/>
              <a:gd name="connsiteX22" fmla="*/ 1365784 w 3424928"/>
              <a:gd name="connsiteY22" fmla="*/ 1722935 h 2009121"/>
              <a:gd name="connsiteX23" fmla="*/ 1463506 w 3424928"/>
              <a:gd name="connsiteY23" fmla="*/ 1715955 h 2009121"/>
              <a:gd name="connsiteX24" fmla="*/ 1561228 w 3424928"/>
              <a:gd name="connsiteY24" fmla="*/ 1625213 h 2009121"/>
              <a:gd name="connsiteX25" fmla="*/ 1617069 w 3424928"/>
              <a:gd name="connsiteY25" fmla="*/ 1569371 h 2009121"/>
              <a:gd name="connsiteX26" fmla="*/ 1582168 w 3424928"/>
              <a:gd name="connsiteY26" fmla="*/ 1290165 h 2009121"/>
              <a:gd name="connsiteX27" fmla="*/ 1491426 w 3424928"/>
              <a:gd name="connsiteY27" fmla="*/ 1150562 h 2009121"/>
              <a:gd name="connsiteX28" fmla="*/ 1379744 w 3424928"/>
              <a:gd name="connsiteY28" fmla="*/ 1185463 h 2009121"/>
              <a:gd name="connsiteX29" fmla="*/ 1498407 w 3424928"/>
              <a:gd name="connsiteY29" fmla="*/ 1555411 h 2009121"/>
              <a:gd name="connsiteX30" fmla="*/ 1533307 w 3424928"/>
              <a:gd name="connsiteY30" fmla="*/ 1618232 h 2009121"/>
              <a:gd name="connsiteX31" fmla="*/ 1470486 w 3424928"/>
              <a:gd name="connsiteY31" fmla="*/ 1548431 h 2009121"/>
              <a:gd name="connsiteX32" fmla="*/ 1365784 w 3424928"/>
              <a:gd name="connsiteY32" fmla="*/ 1562391 h 2009121"/>
              <a:gd name="connsiteX33" fmla="*/ 1156379 w 3424928"/>
              <a:gd name="connsiteY33" fmla="*/ 1471649 h 2009121"/>
              <a:gd name="connsiteX34" fmla="*/ 1016776 w 3424928"/>
              <a:gd name="connsiteY34" fmla="*/ 1366947 h 2009121"/>
              <a:gd name="connsiteX35" fmla="*/ 884153 w 3424928"/>
              <a:gd name="connsiteY35" fmla="*/ 1478629 h 2009121"/>
              <a:gd name="connsiteX36" fmla="*/ 667768 w 3424928"/>
              <a:gd name="connsiteY36" fmla="*/ 1380907 h 2009121"/>
              <a:gd name="connsiteX37" fmla="*/ 604947 w 3424928"/>
              <a:gd name="connsiteY37" fmla="*/ 1234324 h 2009121"/>
              <a:gd name="connsiteX38" fmla="*/ 604947 w 3424928"/>
              <a:gd name="connsiteY38" fmla="*/ 1276205 h 2009121"/>
              <a:gd name="connsiteX39" fmla="*/ 465344 w 3424928"/>
              <a:gd name="connsiteY39" fmla="*/ 1269225 h 2009121"/>
              <a:gd name="connsiteX40" fmla="*/ 367622 w 3424928"/>
              <a:gd name="connsiteY40" fmla="*/ 1157542 h 2009121"/>
              <a:gd name="connsiteX41" fmla="*/ 172178 w 3424928"/>
              <a:gd name="connsiteY41" fmla="*/ 1080761 h 2009121"/>
              <a:gd name="connsiteX42" fmla="*/ 95396 w 3424928"/>
              <a:gd name="connsiteY42" fmla="*/ 948138 h 2009121"/>
              <a:gd name="connsiteX43" fmla="*/ 18614 w 3424928"/>
              <a:gd name="connsiteY43" fmla="*/ 843436 h 2009121"/>
              <a:gd name="connsiteX44" fmla="*/ 207078 w 3424928"/>
              <a:gd name="connsiteY44" fmla="*/ 543289 h 2009121"/>
              <a:gd name="connsiteX45" fmla="*/ 311781 w 3424928"/>
              <a:gd name="connsiteY45" fmla="*/ 361805 h 2009121"/>
              <a:gd name="connsiteX46" fmla="*/ 528165 w 3424928"/>
              <a:gd name="connsiteY46" fmla="*/ 243142 h 2009121"/>
              <a:gd name="connsiteX47" fmla="*/ 625887 w 3424928"/>
              <a:gd name="connsiteY47" fmla="*/ 333884 h 2009121"/>
              <a:gd name="connsiteX48" fmla="*/ 695689 w 3424928"/>
              <a:gd name="connsiteY48" fmla="*/ 438587 h 2009121"/>
              <a:gd name="connsiteX49" fmla="*/ 870193 w 3424928"/>
              <a:gd name="connsiteY49" fmla="*/ 445567 h 2009121"/>
              <a:gd name="connsiteX50" fmla="*/ 1016776 w 3424928"/>
              <a:gd name="connsiteY50" fmla="*/ 515368 h 2009121"/>
              <a:gd name="connsiteX51" fmla="*/ 1302962 w 3424928"/>
              <a:gd name="connsiteY51" fmla="*/ 431606 h 2009121"/>
              <a:gd name="connsiteX52" fmla="*/ 1372764 w 3424928"/>
              <a:gd name="connsiteY52" fmla="*/ 431606 h 2009121"/>
              <a:gd name="connsiteX53" fmla="*/ 1351823 w 3424928"/>
              <a:gd name="connsiteY53" fmla="*/ 592150 h 2009121"/>
              <a:gd name="connsiteX54" fmla="*/ 1456526 w 3424928"/>
              <a:gd name="connsiteY54" fmla="*/ 682892 h 2009121"/>
              <a:gd name="connsiteX55" fmla="*/ 1707811 w 3424928"/>
              <a:gd name="connsiteY55" fmla="*/ 731753 h 2009121"/>
              <a:gd name="connsiteX56" fmla="*/ 1833454 w 3424928"/>
              <a:gd name="connsiteY56" fmla="*/ 438587 h 2009121"/>
              <a:gd name="connsiteX57" fmla="*/ 1826474 w 3424928"/>
              <a:gd name="connsiteY57" fmla="*/ 250123 h 2009121"/>
              <a:gd name="connsiteX58" fmla="*/ 1651970 w 3424928"/>
              <a:gd name="connsiteY58" fmla="*/ 333884 h 2009121"/>
              <a:gd name="connsiteX59" fmla="*/ 1484446 w 3424928"/>
              <a:gd name="connsiteY59" fmla="*/ 361805 h 2009121"/>
              <a:gd name="connsiteX60" fmla="*/ 1393704 w 3424928"/>
              <a:gd name="connsiteY60" fmla="*/ 417646 h 2009121"/>
              <a:gd name="connsiteX61" fmla="*/ 1414645 w 3424928"/>
              <a:gd name="connsiteY61" fmla="*/ 368785 h 2009121"/>
              <a:gd name="connsiteX62" fmla="*/ 1582168 w 3424928"/>
              <a:gd name="connsiteY62" fmla="*/ 222202 h 2009121"/>
              <a:gd name="connsiteX63" fmla="*/ 1777613 w 3424928"/>
              <a:gd name="connsiteY63" fmla="*/ 96559 h 2009121"/>
              <a:gd name="connsiteX64" fmla="*/ 1931176 w 3424928"/>
              <a:gd name="connsiteY64" fmla="*/ 96559 h 2009121"/>
              <a:gd name="connsiteX65" fmla="*/ 2063799 w 3424928"/>
              <a:gd name="connsiteY65" fmla="*/ 117500 h 2009121"/>
              <a:gd name="connsiteX66" fmla="*/ 2210382 w 3424928"/>
              <a:gd name="connsiteY66" fmla="*/ 117500 h 2009121"/>
              <a:gd name="connsiteX67" fmla="*/ 2112660 w 3424928"/>
              <a:gd name="connsiteY67" fmla="*/ 222202 h 2009121"/>
              <a:gd name="connsiteX68" fmla="*/ 2063799 w 3424928"/>
              <a:gd name="connsiteY68" fmla="*/ 375765 h 2009121"/>
              <a:gd name="connsiteX69" fmla="*/ 2119640 w 3424928"/>
              <a:gd name="connsiteY69" fmla="*/ 438587 h 2009121"/>
              <a:gd name="connsiteX70" fmla="*/ 2175481 w 3424928"/>
              <a:gd name="connsiteY70" fmla="*/ 354825 h 2009121"/>
              <a:gd name="connsiteX71" fmla="*/ 2315084 w 3424928"/>
              <a:gd name="connsiteY71" fmla="*/ 305964 h 2009121"/>
              <a:gd name="connsiteX72" fmla="*/ 2301124 w 3424928"/>
              <a:gd name="connsiteY72" fmla="*/ 131460 h 2009121"/>
              <a:gd name="connsiteX73" fmla="*/ 2252263 w 3424928"/>
              <a:gd name="connsiteY73" fmla="*/ 117500 h 2009121"/>
              <a:gd name="connsiteX74" fmla="*/ 2440727 w 3424928"/>
              <a:gd name="connsiteY74" fmla="*/ 103539 h 2009121"/>
              <a:gd name="connsiteX75" fmla="*/ 2517509 w 3424928"/>
              <a:gd name="connsiteY75" fmla="*/ 47698 h 2009121"/>
              <a:gd name="connsiteX76" fmla="*/ 2615231 w 3424928"/>
              <a:gd name="connsiteY76" fmla="*/ 47698 h 2009121"/>
              <a:gd name="connsiteX77" fmla="*/ 2657112 w 3424928"/>
              <a:gd name="connsiteY77" fmla="*/ 19777 h 2009121"/>
              <a:gd name="connsiteX78" fmla="*/ 2685032 w 3424928"/>
              <a:gd name="connsiteY78" fmla="*/ 54678 h 2009121"/>
              <a:gd name="connsiteX79" fmla="*/ 2747854 w 3424928"/>
              <a:gd name="connsiteY79" fmla="*/ 40718 h 200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424928" h="2009121">
                <a:moveTo>
                  <a:pt x="2747854" y="40718"/>
                </a:moveTo>
                <a:cubicBezTo>
                  <a:pt x="2751344" y="81436"/>
                  <a:pt x="2686196" y="218712"/>
                  <a:pt x="2705973" y="298984"/>
                </a:cubicBezTo>
                <a:cubicBezTo>
                  <a:pt x="2725750" y="379256"/>
                  <a:pt x="2811838" y="471160"/>
                  <a:pt x="2866516" y="522348"/>
                </a:cubicBezTo>
                <a:cubicBezTo>
                  <a:pt x="2921194" y="573536"/>
                  <a:pt x="2967729" y="603783"/>
                  <a:pt x="3034040" y="606110"/>
                </a:cubicBezTo>
                <a:cubicBezTo>
                  <a:pt x="3100351" y="608437"/>
                  <a:pt x="3206217" y="544452"/>
                  <a:pt x="3264385" y="536309"/>
                </a:cubicBezTo>
                <a:cubicBezTo>
                  <a:pt x="3322553" y="528166"/>
                  <a:pt x="3365598" y="539799"/>
                  <a:pt x="3383048" y="557249"/>
                </a:cubicBezTo>
                <a:cubicBezTo>
                  <a:pt x="3400498" y="574699"/>
                  <a:pt x="3364434" y="603784"/>
                  <a:pt x="3369087" y="641011"/>
                </a:cubicBezTo>
                <a:cubicBezTo>
                  <a:pt x="3373740" y="678238"/>
                  <a:pt x="3424928" y="723609"/>
                  <a:pt x="3410968" y="780614"/>
                </a:cubicBezTo>
                <a:cubicBezTo>
                  <a:pt x="3397008" y="837619"/>
                  <a:pt x="3335350" y="938831"/>
                  <a:pt x="3285326" y="983039"/>
                </a:cubicBezTo>
                <a:cubicBezTo>
                  <a:pt x="3235302" y="1027247"/>
                  <a:pt x="3179460" y="1014449"/>
                  <a:pt x="3110822" y="1045860"/>
                </a:cubicBezTo>
                <a:cubicBezTo>
                  <a:pt x="3042184" y="1077271"/>
                  <a:pt x="2965402" y="1127295"/>
                  <a:pt x="2873497" y="1171503"/>
                </a:cubicBezTo>
                <a:cubicBezTo>
                  <a:pt x="2781592" y="1215711"/>
                  <a:pt x="2655949" y="1241304"/>
                  <a:pt x="2559390" y="1311106"/>
                </a:cubicBezTo>
                <a:cubicBezTo>
                  <a:pt x="2462831" y="1380908"/>
                  <a:pt x="2346495" y="1504224"/>
                  <a:pt x="2294144" y="1590312"/>
                </a:cubicBezTo>
                <a:cubicBezTo>
                  <a:pt x="2241793" y="1676400"/>
                  <a:pt x="2279020" y="1757836"/>
                  <a:pt x="2245283" y="1827637"/>
                </a:cubicBezTo>
                <a:cubicBezTo>
                  <a:pt x="2211546" y="1897438"/>
                  <a:pt x="2131274" y="2009121"/>
                  <a:pt x="2091720" y="2009121"/>
                </a:cubicBezTo>
                <a:cubicBezTo>
                  <a:pt x="2052166" y="2009121"/>
                  <a:pt x="2044022" y="1861374"/>
                  <a:pt x="2007958" y="1827637"/>
                </a:cubicBezTo>
                <a:cubicBezTo>
                  <a:pt x="1971894" y="1793900"/>
                  <a:pt x="1923033" y="1798554"/>
                  <a:pt x="1875335" y="1806697"/>
                </a:cubicBezTo>
                <a:cubicBezTo>
                  <a:pt x="1827637" y="1814840"/>
                  <a:pt x="1758999" y="1855558"/>
                  <a:pt x="1721771" y="1876498"/>
                </a:cubicBezTo>
                <a:cubicBezTo>
                  <a:pt x="1684544" y="1897438"/>
                  <a:pt x="1685707" y="1923032"/>
                  <a:pt x="1651970" y="1932339"/>
                </a:cubicBezTo>
                <a:cubicBezTo>
                  <a:pt x="1618233" y="1941646"/>
                  <a:pt x="1550758" y="1935829"/>
                  <a:pt x="1519347" y="1932339"/>
                </a:cubicBezTo>
                <a:cubicBezTo>
                  <a:pt x="1487936" y="1928849"/>
                  <a:pt x="1482120" y="1914889"/>
                  <a:pt x="1463506" y="1911399"/>
                </a:cubicBezTo>
                <a:cubicBezTo>
                  <a:pt x="1444892" y="1907909"/>
                  <a:pt x="1423952" y="1942810"/>
                  <a:pt x="1407665" y="1911399"/>
                </a:cubicBezTo>
                <a:cubicBezTo>
                  <a:pt x="1391378" y="1879988"/>
                  <a:pt x="1356477" y="1755509"/>
                  <a:pt x="1365784" y="1722935"/>
                </a:cubicBezTo>
                <a:cubicBezTo>
                  <a:pt x="1375091" y="1690361"/>
                  <a:pt x="1430932" y="1732242"/>
                  <a:pt x="1463506" y="1715955"/>
                </a:cubicBezTo>
                <a:cubicBezTo>
                  <a:pt x="1496080" y="1699668"/>
                  <a:pt x="1535634" y="1649644"/>
                  <a:pt x="1561228" y="1625213"/>
                </a:cubicBezTo>
                <a:cubicBezTo>
                  <a:pt x="1586822" y="1600782"/>
                  <a:pt x="1613579" y="1625212"/>
                  <a:pt x="1617069" y="1569371"/>
                </a:cubicBezTo>
                <a:cubicBezTo>
                  <a:pt x="1620559" y="1513530"/>
                  <a:pt x="1603108" y="1359966"/>
                  <a:pt x="1582168" y="1290165"/>
                </a:cubicBezTo>
                <a:cubicBezTo>
                  <a:pt x="1561228" y="1220364"/>
                  <a:pt x="1525163" y="1168012"/>
                  <a:pt x="1491426" y="1150562"/>
                </a:cubicBezTo>
                <a:cubicBezTo>
                  <a:pt x="1457689" y="1133112"/>
                  <a:pt x="1378581" y="1117988"/>
                  <a:pt x="1379744" y="1185463"/>
                </a:cubicBezTo>
                <a:cubicBezTo>
                  <a:pt x="1380907" y="1252938"/>
                  <a:pt x="1472813" y="1483283"/>
                  <a:pt x="1498407" y="1555411"/>
                </a:cubicBezTo>
                <a:cubicBezTo>
                  <a:pt x="1524001" y="1627539"/>
                  <a:pt x="1537961" y="1619395"/>
                  <a:pt x="1533307" y="1618232"/>
                </a:cubicBezTo>
                <a:cubicBezTo>
                  <a:pt x="1528654" y="1617069"/>
                  <a:pt x="1498406" y="1557738"/>
                  <a:pt x="1470486" y="1548431"/>
                </a:cubicBezTo>
                <a:cubicBezTo>
                  <a:pt x="1442566" y="1539124"/>
                  <a:pt x="1418135" y="1575188"/>
                  <a:pt x="1365784" y="1562391"/>
                </a:cubicBezTo>
                <a:cubicBezTo>
                  <a:pt x="1313433" y="1549594"/>
                  <a:pt x="1214547" y="1504223"/>
                  <a:pt x="1156379" y="1471649"/>
                </a:cubicBezTo>
                <a:cubicBezTo>
                  <a:pt x="1098211" y="1439075"/>
                  <a:pt x="1062147" y="1365784"/>
                  <a:pt x="1016776" y="1366947"/>
                </a:cubicBezTo>
                <a:cubicBezTo>
                  <a:pt x="971405" y="1368110"/>
                  <a:pt x="942321" y="1476302"/>
                  <a:pt x="884153" y="1478629"/>
                </a:cubicBezTo>
                <a:cubicBezTo>
                  <a:pt x="825985" y="1480956"/>
                  <a:pt x="714302" y="1421624"/>
                  <a:pt x="667768" y="1380907"/>
                </a:cubicBezTo>
                <a:cubicBezTo>
                  <a:pt x="621234" y="1340190"/>
                  <a:pt x="615417" y="1251774"/>
                  <a:pt x="604947" y="1234324"/>
                </a:cubicBezTo>
                <a:cubicBezTo>
                  <a:pt x="594477" y="1216874"/>
                  <a:pt x="628214" y="1270388"/>
                  <a:pt x="604947" y="1276205"/>
                </a:cubicBezTo>
                <a:cubicBezTo>
                  <a:pt x="581680" y="1282022"/>
                  <a:pt x="504898" y="1289002"/>
                  <a:pt x="465344" y="1269225"/>
                </a:cubicBezTo>
                <a:cubicBezTo>
                  <a:pt x="425790" y="1249448"/>
                  <a:pt x="416483" y="1188953"/>
                  <a:pt x="367622" y="1157542"/>
                </a:cubicBezTo>
                <a:cubicBezTo>
                  <a:pt x="318761" y="1126131"/>
                  <a:pt x="217549" y="1115662"/>
                  <a:pt x="172178" y="1080761"/>
                </a:cubicBezTo>
                <a:cubicBezTo>
                  <a:pt x="126807" y="1045860"/>
                  <a:pt x="120990" y="987692"/>
                  <a:pt x="95396" y="948138"/>
                </a:cubicBezTo>
                <a:cubicBezTo>
                  <a:pt x="69802" y="908584"/>
                  <a:pt x="0" y="910911"/>
                  <a:pt x="18614" y="843436"/>
                </a:cubicBezTo>
                <a:cubicBezTo>
                  <a:pt x="37228" y="775961"/>
                  <a:pt x="158217" y="623561"/>
                  <a:pt x="207078" y="543289"/>
                </a:cubicBezTo>
                <a:cubicBezTo>
                  <a:pt x="255939" y="463017"/>
                  <a:pt x="258267" y="411830"/>
                  <a:pt x="311781" y="361805"/>
                </a:cubicBezTo>
                <a:cubicBezTo>
                  <a:pt x="365296" y="311781"/>
                  <a:pt x="475814" y="247795"/>
                  <a:pt x="528165" y="243142"/>
                </a:cubicBezTo>
                <a:cubicBezTo>
                  <a:pt x="580516" y="238489"/>
                  <a:pt x="597966" y="301310"/>
                  <a:pt x="625887" y="333884"/>
                </a:cubicBezTo>
                <a:cubicBezTo>
                  <a:pt x="653808" y="366458"/>
                  <a:pt x="654971" y="419973"/>
                  <a:pt x="695689" y="438587"/>
                </a:cubicBezTo>
                <a:cubicBezTo>
                  <a:pt x="736407" y="457201"/>
                  <a:pt x="816679" y="432770"/>
                  <a:pt x="870193" y="445567"/>
                </a:cubicBezTo>
                <a:cubicBezTo>
                  <a:pt x="923707" y="458364"/>
                  <a:pt x="944648" y="517695"/>
                  <a:pt x="1016776" y="515368"/>
                </a:cubicBezTo>
                <a:cubicBezTo>
                  <a:pt x="1088904" y="513041"/>
                  <a:pt x="1243631" y="445566"/>
                  <a:pt x="1302962" y="431606"/>
                </a:cubicBezTo>
                <a:cubicBezTo>
                  <a:pt x="1362293" y="417646"/>
                  <a:pt x="1364621" y="404849"/>
                  <a:pt x="1372764" y="431606"/>
                </a:cubicBezTo>
                <a:cubicBezTo>
                  <a:pt x="1380907" y="458363"/>
                  <a:pt x="1337863" y="550269"/>
                  <a:pt x="1351823" y="592150"/>
                </a:cubicBezTo>
                <a:cubicBezTo>
                  <a:pt x="1365783" y="634031"/>
                  <a:pt x="1397195" y="659625"/>
                  <a:pt x="1456526" y="682892"/>
                </a:cubicBezTo>
                <a:cubicBezTo>
                  <a:pt x="1515857" y="706159"/>
                  <a:pt x="1644990" y="772470"/>
                  <a:pt x="1707811" y="731753"/>
                </a:cubicBezTo>
                <a:cubicBezTo>
                  <a:pt x="1770632" y="691036"/>
                  <a:pt x="1813677" y="518859"/>
                  <a:pt x="1833454" y="438587"/>
                </a:cubicBezTo>
                <a:cubicBezTo>
                  <a:pt x="1853231" y="358315"/>
                  <a:pt x="1856721" y="267573"/>
                  <a:pt x="1826474" y="250123"/>
                </a:cubicBezTo>
                <a:cubicBezTo>
                  <a:pt x="1796227" y="232673"/>
                  <a:pt x="1708975" y="315270"/>
                  <a:pt x="1651970" y="333884"/>
                </a:cubicBezTo>
                <a:cubicBezTo>
                  <a:pt x="1594965" y="352498"/>
                  <a:pt x="1527490" y="347845"/>
                  <a:pt x="1484446" y="361805"/>
                </a:cubicBezTo>
                <a:cubicBezTo>
                  <a:pt x="1441402" y="375765"/>
                  <a:pt x="1405337" y="416483"/>
                  <a:pt x="1393704" y="417646"/>
                </a:cubicBezTo>
                <a:cubicBezTo>
                  <a:pt x="1382071" y="418809"/>
                  <a:pt x="1383234" y="401359"/>
                  <a:pt x="1414645" y="368785"/>
                </a:cubicBezTo>
                <a:cubicBezTo>
                  <a:pt x="1446056" y="336211"/>
                  <a:pt x="1521673" y="267573"/>
                  <a:pt x="1582168" y="222202"/>
                </a:cubicBezTo>
                <a:cubicBezTo>
                  <a:pt x="1642663" y="176831"/>
                  <a:pt x="1719445" y="117499"/>
                  <a:pt x="1777613" y="96559"/>
                </a:cubicBezTo>
                <a:cubicBezTo>
                  <a:pt x="1835781" y="75619"/>
                  <a:pt x="1883478" y="93069"/>
                  <a:pt x="1931176" y="96559"/>
                </a:cubicBezTo>
                <a:cubicBezTo>
                  <a:pt x="1978874" y="100049"/>
                  <a:pt x="2017265" y="114010"/>
                  <a:pt x="2063799" y="117500"/>
                </a:cubicBezTo>
                <a:cubicBezTo>
                  <a:pt x="2110333" y="120990"/>
                  <a:pt x="2202239" y="100050"/>
                  <a:pt x="2210382" y="117500"/>
                </a:cubicBezTo>
                <a:cubicBezTo>
                  <a:pt x="2218525" y="134950"/>
                  <a:pt x="2137091" y="179158"/>
                  <a:pt x="2112660" y="222202"/>
                </a:cubicBezTo>
                <a:cubicBezTo>
                  <a:pt x="2088230" y="265246"/>
                  <a:pt x="2062636" y="339701"/>
                  <a:pt x="2063799" y="375765"/>
                </a:cubicBezTo>
                <a:cubicBezTo>
                  <a:pt x="2064962" y="411829"/>
                  <a:pt x="2101026" y="442077"/>
                  <a:pt x="2119640" y="438587"/>
                </a:cubicBezTo>
                <a:cubicBezTo>
                  <a:pt x="2138254" y="435097"/>
                  <a:pt x="2142907" y="376929"/>
                  <a:pt x="2175481" y="354825"/>
                </a:cubicBezTo>
                <a:cubicBezTo>
                  <a:pt x="2208055" y="332721"/>
                  <a:pt x="2294144" y="343191"/>
                  <a:pt x="2315084" y="305964"/>
                </a:cubicBezTo>
                <a:cubicBezTo>
                  <a:pt x="2336024" y="268737"/>
                  <a:pt x="2311594" y="162871"/>
                  <a:pt x="2301124" y="131460"/>
                </a:cubicBezTo>
                <a:cubicBezTo>
                  <a:pt x="2290654" y="100049"/>
                  <a:pt x="2228996" y="122153"/>
                  <a:pt x="2252263" y="117500"/>
                </a:cubicBezTo>
                <a:cubicBezTo>
                  <a:pt x="2275530" y="112847"/>
                  <a:pt x="2396519" y="115173"/>
                  <a:pt x="2440727" y="103539"/>
                </a:cubicBezTo>
                <a:cubicBezTo>
                  <a:pt x="2484935" y="91905"/>
                  <a:pt x="2488425" y="57005"/>
                  <a:pt x="2517509" y="47698"/>
                </a:cubicBezTo>
                <a:cubicBezTo>
                  <a:pt x="2546593" y="38391"/>
                  <a:pt x="2591964" y="52351"/>
                  <a:pt x="2615231" y="47698"/>
                </a:cubicBezTo>
                <a:cubicBezTo>
                  <a:pt x="2638498" y="43045"/>
                  <a:pt x="2645479" y="18614"/>
                  <a:pt x="2657112" y="19777"/>
                </a:cubicBezTo>
                <a:cubicBezTo>
                  <a:pt x="2668745" y="20940"/>
                  <a:pt x="2672235" y="51188"/>
                  <a:pt x="2685032" y="54678"/>
                </a:cubicBezTo>
                <a:cubicBezTo>
                  <a:pt x="2697829" y="58168"/>
                  <a:pt x="2744364" y="0"/>
                  <a:pt x="2747854" y="4071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>
            <a:hlinkClick r:id="rId9" action="ppaction://hlinksldjump" tooltip="Тайга"/>
          </p:cNvPr>
          <p:cNvSpPr/>
          <p:nvPr/>
        </p:nvSpPr>
        <p:spPr>
          <a:xfrm>
            <a:off x="2176644" y="768980"/>
            <a:ext cx="1375091" cy="1776449"/>
          </a:xfrm>
          <a:custGeom>
            <a:avLst/>
            <a:gdLst>
              <a:gd name="connsiteX0" fmla="*/ 748040 w 1375091"/>
              <a:gd name="connsiteY0" fmla="*/ 1757835 h 1776449"/>
              <a:gd name="connsiteX1" fmla="*/ 901603 w 1375091"/>
              <a:gd name="connsiteY1" fmla="*/ 1576351 h 1776449"/>
              <a:gd name="connsiteX2" fmla="*/ 1034226 w 1375091"/>
              <a:gd name="connsiteY2" fmla="*/ 1422788 h 1776449"/>
              <a:gd name="connsiteX3" fmla="*/ 1124968 w 1375091"/>
              <a:gd name="connsiteY3" fmla="*/ 1297145 h 1776449"/>
              <a:gd name="connsiteX4" fmla="*/ 1236651 w 1375091"/>
              <a:gd name="connsiteY4" fmla="*/ 1164522 h 1776449"/>
              <a:gd name="connsiteX5" fmla="*/ 1369274 w 1375091"/>
              <a:gd name="connsiteY5" fmla="*/ 1003979 h 1776449"/>
              <a:gd name="connsiteX6" fmla="*/ 1201750 w 1375091"/>
              <a:gd name="connsiteY6" fmla="*/ 906257 h 1776449"/>
              <a:gd name="connsiteX7" fmla="*/ 1173829 w 1375091"/>
              <a:gd name="connsiteY7" fmla="*/ 843435 h 1776449"/>
              <a:gd name="connsiteX8" fmla="*/ 1138929 w 1375091"/>
              <a:gd name="connsiteY8" fmla="*/ 843435 h 1776449"/>
              <a:gd name="connsiteX9" fmla="*/ 1062147 w 1375091"/>
              <a:gd name="connsiteY9" fmla="*/ 766654 h 1776449"/>
              <a:gd name="connsiteX10" fmla="*/ 908583 w 1375091"/>
              <a:gd name="connsiteY10" fmla="*/ 766654 h 1776449"/>
              <a:gd name="connsiteX11" fmla="*/ 789921 w 1375091"/>
              <a:gd name="connsiteY11" fmla="*/ 634031 h 1776449"/>
              <a:gd name="connsiteX12" fmla="*/ 782941 w 1375091"/>
              <a:gd name="connsiteY12" fmla="*/ 578189 h 1776449"/>
              <a:gd name="connsiteX13" fmla="*/ 845762 w 1375091"/>
              <a:gd name="connsiteY13" fmla="*/ 543289 h 1776449"/>
              <a:gd name="connsiteX14" fmla="*/ 817841 w 1375091"/>
              <a:gd name="connsiteY14" fmla="*/ 417646 h 1776449"/>
              <a:gd name="connsiteX15" fmla="*/ 768980 w 1375091"/>
              <a:gd name="connsiteY15" fmla="*/ 340864 h 1776449"/>
              <a:gd name="connsiteX16" fmla="*/ 796901 w 1375091"/>
              <a:gd name="connsiteY16" fmla="*/ 298983 h 1776449"/>
              <a:gd name="connsiteX17" fmla="*/ 768980 w 1375091"/>
              <a:gd name="connsiteY17" fmla="*/ 236162 h 1776449"/>
              <a:gd name="connsiteX18" fmla="*/ 789921 w 1375091"/>
              <a:gd name="connsiteY18" fmla="*/ 187301 h 1776449"/>
              <a:gd name="connsiteX19" fmla="*/ 796901 w 1375091"/>
              <a:gd name="connsiteY19" fmla="*/ 5817 h 1776449"/>
              <a:gd name="connsiteX20" fmla="*/ 587496 w 1375091"/>
              <a:gd name="connsiteY20" fmla="*/ 152400 h 1776449"/>
              <a:gd name="connsiteX21" fmla="*/ 336211 w 1375091"/>
              <a:gd name="connsiteY21" fmla="*/ 354825 h 1776449"/>
              <a:gd name="connsiteX22" fmla="*/ 84925 w 1375091"/>
              <a:gd name="connsiteY22" fmla="*/ 396705 h 1776449"/>
              <a:gd name="connsiteX23" fmla="*/ 50025 w 1375091"/>
              <a:gd name="connsiteY23" fmla="*/ 487447 h 1776449"/>
              <a:gd name="connsiteX24" fmla="*/ 77945 w 1375091"/>
              <a:gd name="connsiteY24" fmla="*/ 794574 h 1776449"/>
              <a:gd name="connsiteX25" fmla="*/ 70965 w 1375091"/>
              <a:gd name="connsiteY25" fmla="*/ 780614 h 1776449"/>
              <a:gd name="connsiteX26" fmla="*/ 8144 w 1375091"/>
              <a:gd name="connsiteY26" fmla="*/ 780614 h 1776449"/>
              <a:gd name="connsiteX27" fmla="*/ 22104 w 1375091"/>
              <a:gd name="connsiteY27" fmla="*/ 857396 h 1776449"/>
              <a:gd name="connsiteX28" fmla="*/ 98886 w 1375091"/>
              <a:gd name="connsiteY28" fmla="*/ 913237 h 1776449"/>
              <a:gd name="connsiteX29" fmla="*/ 140767 w 1375091"/>
              <a:gd name="connsiteY29" fmla="*/ 1059820 h 1776449"/>
              <a:gd name="connsiteX30" fmla="*/ 266409 w 1375091"/>
              <a:gd name="connsiteY30" fmla="*/ 1241304 h 1776449"/>
              <a:gd name="connsiteX31" fmla="*/ 406012 w 1375091"/>
              <a:gd name="connsiteY31" fmla="*/ 1373927 h 1776449"/>
              <a:gd name="connsiteX32" fmla="*/ 454874 w 1375091"/>
              <a:gd name="connsiteY32" fmla="*/ 1429768 h 1776449"/>
              <a:gd name="connsiteX33" fmla="*/ 468834 w 1375091"/>
              <a:gd name="connsiteY33" fmla="*/ 1506550 h 1776449"/>
              <a:gd name="connsiteX34" fmla="*/ 524675 w 1375091"/>
              <a:gd name="connsiteY34" fmla="*/ 1590312 h 1776449"/>
              <a:gd name="connsiteX35" fmla="*/ 587496 w 1375091"/>
              <a:gd name="connsiteY35" fmla="*/ 1646153 h 1776449"/>
              <a:gd name="connsiteX36" fmla="*/ 643338 w 1375091"/>
              <a:gd name="connsiteY36" fmla="*/ 1611252 h 1776449"/>
              <a:gd name="connsiteX37" fmla="*/ 706159 w 1375091"/>
              <a:gd name="connsiteY37" fmla="*/ 1688034 h 1776449"/>
              <a:gd name="connsiteX38" fmla="*/ 748040 w 1375091"/>
              <a:gd name="connsiteY38" fmla="*/ 1757835 h 177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75091" h="1776449">
                <a:moveTo>
                  <a:pt x="748040" y="1757835"/>
                </a:moveTo>
                <a:cubicBezTo>
                  <a:pt x="780614" y="1739221"/>
                  <a:pt x="853905" y="1632192"/>
                  <a:pt x="901603" y="1576351"/>
                </a:cubicBezTo>
                <a:cubicBezTo>
                  <a:pt x="949301" y="1520510"/>
                  <a:pt x="996999" y="1469322"/>
                  <a:pt x="1034226" y="1422788"/>
                </a:cubicBezTo>
                <a:cubicBezTo>
                  <a:pt x="1071454" y="1376254"/>
                  <a:pt x="1091231" y="1340189"/>
                  <a:pt x="1124968" y="1297145"/>
                </a:cubicBezTo>
                <a:cubicBezTo>
                  <a:pt x="1158706" y="1254101"/>
                  <a:pt x="1195933" y="1213383"/>
                  <a:pt x="1236651" y="1164522"/>
                </a:cubicBezTo>
                <a:cubicBezTo>
                  <a:pt x="1277369" y="1115661"/>
                  <a:pt x="1375091" y="1047023"/>
                  <a:pt x="1369274" y="1003979"/>
                </a:cubicBezTo>
                <a:cubicBezTo>
                  <a:pt x="1363457" y="960935"/>
                  <a:pt x="1234324" y="933014"/>
                  <a:pt x="1201750" y="906257"/>
                </a:cubicBezTo>
                <a:cubicBezTo>
                  <a:pt x="1169176" y="879500"/>
                  <a:pt x="1184299" y="853905"/>
                  <a:pt x="1173829" y="843435"/>
                </a:cubicBezTo>
                <a:cubicBezTo>
                  <a:pt x="1163359" y="832965"/>
                  <a:pt x="1157543" y="856232"/>
                  <a:pt x="1138929" y="843435"/>
                </a:cubicBezTo>
                <a:cubicBezTo>
                  <a:pt x="1120315" y="830638"/>
                  <a:pt x="1100538" y="779451"/>
                  <a:pt x="1062147" y="766654"/>
                </a:cubicBezTo>
                <a:cubicBezTo>
                  <a:pt x="1023756" y="753857"/>
                  <a:pt x="953954" y="788758"/>
                  <a:pt x="908583" y="766654"/>
                </a:cubicBezTo>
                <a:cubicBezTo>
                  <a:pt x="863212" y="744550"/>
                  <a:pt x="810861" y="665442"/>
                  <a:pt x="789921" y="634031"/>
                </a:cubicBezTo>
                <a:cubicBezTo>
                  <a:pt x="768981" y="602620"/>
                  <a:pt x="773634" y="593313"/>
                  <a:pt x="782941" y="578189"/>
                </a:cubicBezTo>
                <a:cubicBezTo>
                  <a:pt x="792248" y="563065"/>
                  <a:pt x="839945" y="570046"/>
                  <a:pt x="845762" y="543289"/>
                </a:cubicBezTo>
                <a:cubicBezTo>
                  <a:pt x="851579" y="516532"/>
                  <a:pt x="830638" y="451384"/>
                  <a:pt x="817841" y="417646"/>
                </a:cubicBezTo>
                <a:cubicBezTo>
                  <a:pt x="805044" y="383909"/>
                  <a:pt x="772470" y="360641"/>
                  <a:pt x="768980" y="340864"/>
                </a:cubicBezTo>
                <a:cubicBezTo>
                  <a:pt x="765490" y="321087"/>
                  <a:pt x="796901" y="316433"/>
                  <a:pt x="796901" y="298983"/>
                </a:cubicBezTo>
                <a:cubicBezTo>
                  <a:pt x="796901" y="281533"/>
                  <a:pt x="770143" y="254776"/>
                  <a:pt x="768980" y="236162"/>
                </a:cubicBezTo>
                <a:cubicBezTo>
                  <a:pt x="767817" y="217548"/>
                  <a:pt x="785267" y="225692"/>
                  <a:pt x="789921" y="187301"/>
                </a:cubicBezTo>
                <a:cubicBezTo>
                  <a:pt x="794575" y="148910"/>
                  <a:pt x="830639" y="11634"/>
                  <a:pt x="796901" y="5817"/>
                </a:cubicBezTo>
                <a:cubicBezTo>
                  <a:pt x="763164" y="0"/>
                  <a:pt x="664278" y="94232"/>
                  <a:pt x="587496" y="152400"/>
                </a:cubicBezTo>
                <a:cubicBezTo>
                  <a:pt x="510714" y="210568"/>
                  <a:pt x="419973" y="314108"/>
                  <a:pt x="336211" y="354825"/>
                </a:cubicBezTo>
                <a:cubicBezTo>
                  <a:pt x="252449" y="395542"/>
                  <a:pt x="132623" y="374601"/>
                  <a:pt x="84925" y="396705"/>
                </a:cubicBezTo>
                <a:cubicBezTo>
                  <a:pt x="37227" y="418809"/>
                  <a:pt x="51188" y="421136"/>
                  <a:pt x="50025" y="487447"/>
                </a:cubicBezTo>
                <a:cubicBezTo>
                  <a:pt x="48862" y="553758"/>
                  <a:pt x="74455" y="745713"/>
                  <a:pt x="77945" y="794574"/>
                </a:cubicBezTo>
                <a:cubicBezTo>
                  <a:pt x="81435" y="843435"/>
                  <a:pt x="82598" y="782941"/>
                  <a:pt x="70965" y="780614"/>
                </a:cubicBezTo>
                <a:cubicBezTo>
                  <a:pt x="59332" y="778287"/>
                  <a:pt x="16288" y="767817"/>
                  <a:pt x="8144" y="780614"/>
                </a:cubicBezTo>
                <a:cubicBezTo>
                  <a:pt x="0" y="793411"/>
                  <a:pt x="6980" y="835292"/>
                  <a:pt x="22104" y="857396"/>
                </a:cubicBezTo>
                <a:cubicBezTo>
                  <a:pt x="37228" y="879500"/>
                  <a:pt x="79109" y="879500"/>
                  <a:pt x="98886" y="913237"/>
                </a:cubicBezTo>
                <a:cubicBezTo>
                  <a:pt x="118663" y="946974"/>
                  <a:pt x="112847" y="1005142"/>
                  <a:pt x="140767" y="1059820"/>
                </a:cubicBezTo>
                <a:cubicBezTo>
                  <a:pt x="168687" y="1114498"/>
                  <a:pt x="222202" y="1188953"/>
                  <a:pt x="266409" y="1241304"/>
                </a:cubicBezTo>
                <a:cubicBezTo>
                  <a:pt x="310616" y="1293655"/>
                  <a:pt x="374601" y="1342516"/>
                  <a:pt x="406012" y="1373927"/>
                </a:cubicBezTo>
                <a:cubicBezTo>
                  <a:pt x="437423" y="1405338"/>
                  <a:pt x="444404" y="1407664"/>
                  <a:pt x="454874" y="1429768"/>
                </a:cubicBezTo>
                <a:cubicBezTo>
                  <a:pt x="465344" y="1451872"/>
                  <a:pt x="457201" y="1479793"/>
                  <a:pt x="468834" y="1506550"/>
                </a:cubicBezTo>
                <a:cubicBezTo>
                  <a:pt x="480467" y="1533307"/>
                  <a:pt x="504898" y="1567045"/>
                  <a:pt x="524675" y="1590312"/>
                </a:cubicBezTo>
                <a:cubicBezTo>
                  <a:pt x="544452" y="1613579"/>
                  <a:pt x="567719" y="1642663"/>
                  <a:pt x="587496" y="1646153"/>
                </a:cubicBezTo>
                <a:cubicBezTo>
                  <a:pt x="607273" y="1649643"/>
                  <a:pt x="623561" y="1604272"/>
                  <a:pt x="643338" y="1611252"/>
                </a:cubicBezTo>
                <a:cubicBezTo>
                  <a:pt x="663115" y="1618232"/>
                  <a:pt x="692199" y="1664767"/>
                  <a:pt x="706159" y="1688034"/>
                </a:cubicBezTo>
                <a:cubicBezTo>
                  <a:pt x="720119" y="1711301"/>
                  <a:pt x="715466" y="1776449"/>
                  <a:pt x="748040" y="175783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>
            <a:hlinkClick r:id="rId11" action="ppaction://hlinksldjump" tooltip="Смешанные и широколиственные леса"/>
          </p:cNvPr>
          <p:cNvSpPr/>
          <p:nvPr/>
        </p:nvSpPr>
        <p:spPr>
          <a:xfrm>
            <a:off x="6165342" y="3185160"/>
            <a:ext cx="493776" cy="203454"/>
          </a:xfrm>
          <a:custGeom>
            <a:avLst/>
            <a:gdLst>
              <a:gd name="connsiteX0" fmla="*/ 11430 w 493776"/>
              <a:gd name="connsiteY0" fmla="*/ 184404 h 203454"/>
              <a:gd name="connsiteX1" fmla="*/ 157734 w 493776"/>
              <a:gd name="connsiteY1" fmla="*/ 28956 h 203454"/>
              <a:gd name="connsiteX2" fmla="*/ 363474 w 493776"/>
              <a:gd name="connsiteY2" fmla="*/ 10668 h 203454"/>
              <a:gd name="connsiteX3" fmla="*/ 477774 w 493776"/>
              <a:gd name="connsiteY3" fmla="*/ 42672 h 203454"/>
              <a:gd name="connsiteX4" fmla="*/ 459486 w 493776"/>
              <a:gd name="connsiteY4" fmla="*/ 74676 h 203454"/>
              <a:gd name="connsiteX5" fmla="*/ 381762 w 493776"/>
              <a:gd name="connsiteY5" fmla="*/ 74676 h 203454"/>
              <a:gd name="connsiteX6" fmla="*/ 299466 w 493776"/>
              <a:gd name="connsiteY6" fmla="*/ 124968 h 203454"/>
              <a:gd name="connsiteX7" fmla="*/ 276606 w 493776"/>
              <a:gd name="connsiteY7" fmla="*/ 161544 h 203454"/>
              <a:gd name="connsiteX8" fmla="*/ 189738 w 493776"/>
              <a:gd name="connsiteY8" fmla="*/ 134112 h 203454"/>
              <a:gd name="connsiteX9" fmla="*/ 89154 w 493776"/>
              <a:gd name="connsiteY9" fmla="*/ 143256 h 203454"/>
              <a:gd name="connsiteX10" fmla="*/ 11430 w 493776"/>
              <a:gd name="connsiteY10" fmla="*/ 184404 h 2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776" h="203454">
                <a:moveTo>
                  <a:pt x="11430" y="184404"/>
                </a:moveTo>
                <a:cubicBezTo>
                  <a:pt x="22860" y="165354"/>
                  <a:pt x="99060" y="57912"/>
                  <a:pt x="157734" y="28956"/>
                </a:cubicBezTo>
                <a:cubicBezTo>
                  <a:pt x="216408" y="0"/>
                  <a:pt x="310134" y="8382"/>
                  <a:pt x="363474" y="10668"/>
                </a:cubicBezTo>
                <a:cubicBezTo>
                  <a:pt x="416814" y="12954"/>
                  <a:pt x="461772" y="32004"/>
                  <a:pt x="477774" y="42672"/>
                </a:cubicBezTo>
                <a:cubicBezTo>
                  <a:pt x="493776" y="53340"/>
                  <a:pt x="475488" y="69342"/>
                  <a:pt x="459486" y="74676"/>
                </a:cubicBezTo>
                <a:cubicBezTo>
                  <a:pt x="443484" y="80010"/>
                  <a:pt x="408432" y="66294"/>
                  <a:pt x="381762" y="74676"/>
                </a:cubicBezTo>
                <a:cubicBezTo>
                  <a:pt x="355092" y="83058"/>
                  <a:pt x="316992" y="110490"/>
                  <a:pt x="299466" y="124968"/>
                </a:cubicBezTo>
                <a:cubicBezTo>
                  <a:pt x="281940" y="139446"/>
                  <a:pt x="294894" y="160020"/>
                  <a:pt x="276606" y="161544"/>
                </a:cubicBezTo>
                <a:cubicBezTo>
                  <a:pt x="258318" y="163068"/>
                  <a:pt x="220980" y="137160"/>
                  <a:pt x="189738" y="134112"/>
                </a:cubicBezTo>
                <a:cubicBezTo>
                  <a:pt x="158496" y="131064"/>
                  <a:pt x="120396" y="134874"/>
                  <a:pt x="89154" y="143256"/>
                </a:cubicBezTo>
                <a:cubicBezTo>
                  <a:pt x="57912" y="151638"/>
                  <a:pt x="0" y="203454"/>
                  <a:pt x="11430" y="184404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>
            <a:hlinkClick r:id="rId11" action="ppaction://hlinksldjump" tooltip="Смешанные и широколиственные леса"/>
          </p:cNvPr>
          <p:cNvSpPr/>
          <p:nvPr/>
        </p:nvSpPr>
        <p:spPr>
          <a:xfrm>
            <a:off x="6653784" y="3172968"/>
            <a:ext cx="721614" cy="957072"/>
          </a:xfrm>
          <a:custGeom>
            <a:avLst/>
            <a:gdLst>
              <a:gd name="connsiteX0" fmla="*/ 12192 w 721614"/>
              <a:gd name="connsiteY0" fmla="*/ 59436 h 957072"/>
              <a:gd name="connsiteX1" fmla="*/ 121920 w 721614"/>
              <a:gd name="connsiteY1" fmla="*/ 146304 h 957072"/>
              <a:gd name="connsiteX2" fmla="*/ 167640 w 721614"/>
              <a:gd name="connsiteY2" fmla="*/ 256032 h 957072"/>
              <a:gd name="connsiteX3" fmla="*/ 167640 w 721614"/>
              <a:gd name="connsiteY3" fmla="*/ 342900 h 957072"/>
              <a:gd name="connsiteX4" fmla="*/ 172212 w 721614"/>
              <a:gd name="connsiteY4" fmla="*/ 356616 h 957072"/>
              <a:gd name="connsiteX5" fmla="*/ 277368 w 721614"/>
              <a:gd name="connsiteY5" fmla="*/ 283464 h 957072"/>
              <a:gd name="connsiteX6" fmla="*/ 323088 w 721614"/>
              <a:gd name="connsiteY6" fmla="*/ 205740 h 957072"/>
              <a:gd name="connsiteX7" fmla="*/ 377952 w 721614"/>
              <a:gd name="connsiteY7" fmla="*/ 132588 h 957072"/>
              <a:gd name="connsiteX8" fmla="*/ 569976 w 721614"/>
              <a:gd name="connsiteY8" fmla="*/ 0 h 957072"/>
              <a:gd name="connsiteX9" fmla="*/ 556260 w 721614"/>
              <a:gd name="connsiteY9" fmla="*/ 132588 h 957072"/>
              <a:gd name="connsiteX10" fmla="*/ 501396 w 721614"/>
              <a:gd name="connsiteY10" fmla="*/ 292608 h 957072"/>
              <a:gd name="connsiteX11" fmla="*/ 501396 w 721614"/>
              <a:gd name="connsiteY11" fmla="*/ 438912 h 957072"/>
              <a:gd name="connsiteX12" fmla="*/ 537972 w 721614"/>
              <a:gd name="connsiteY12" fmla="*/ 608076 h 957072"/>
              <a:gd name="connsiteX13" fmla="*/ 583692 w 721614"/>
              <a:gd name="connsiteY13" fmla="*/ 754380 h 957072"/>
              <a:gd name="connsiteX14" fmla="*/ 615696 w 721614"/>
              <a:gd name="connsiteY14" fmla="*/ 763524 h 957072"/>
              <a:gd name="connsiteX15" fmla="*/ 624840 w 721614"/>
              <a:gd name="connsiteY15" fmla="*/ 612648 h 957072"/>
              <a:gd name="connsiteX16" fmla="*/ 707136 w 721614"/>
              <a:gd name="connsiteY16" fmla="*/ 448056 h 957072"/>
              <a:gd name="connsiteX17" fmla="*/ 711708 w 721614"/>
              <a:gd name="connsiteY17" fmla="*/ 498348 h 957072"/>
              <a:gd name="connsiteX18" fmla="*/ 688848 w 721614"/>
              <a:gd name="connsiteY18" fmla="*/ 630936 h 957072"/>
              <a:gd name="connsiteX19" fmla="*/ 693420 w 721614"/>
              <a:gd name="connsiteY19" fmla="*/ 722376 h 957072"/>
              <a:gd name="connsiteX20" fmla="*/ 601980 w 721614"/>
              <a:gd name="connsiteY20" fmla="*/ 868680 h 957072"/>
              <a:gd name="connsiteX21" fmla="*/ 515112 w 721614"/>
              <a:gd name="connsiteY21" fmla="*/ 832104 h 957072"/>
              <a:gd name="connsiteX22" fmla="*/ 487680 w 721614"/>
              <a:gd name="connsiteY22" fmla="*/ 877824 h 957072"/>
              <a:gd name="connsiteX23" fmla="*/ 469392 w 721614"/>
              <a:gd name="connsiteY23" fmla="*/ 950976 h 957072"/>
              <a:gd name="connsiteX24" fmla="*/ 387096 w 721614"/>
              <a:gd name="connsiteY24" fmla="*/ 914400 h 957072"/>
              <a:gd name="connsiteX25" fmla="*/ 446532 w 721614"/>
              <a:gd name="connsiteY25" fmla="*/ 841248 h 957072"/>
              <a:gd name="connsiteX26" fmla="*/ 364236 w 721614"/>
              <a:gd name="connsiteY26" fmla="*/ 731520 h 957072"/>
              <a:gd name="connsiteX27" fmla="*/ 496824 w 721614"/>
              <a:gd name="connsiteY27" fmla="*/ 644652 h 957072"/>
              <a:gd name="connsiteX28" fmla="*/ 423672 w 721614"/>
              <a:gd name="connsiteY28" fmla="*/ 347472 h 957072"/>
              <a:gd name="connsiteX29" fmla="*/ 428244 w 721614"/>
              <a:gd name="connsiteY29" fmla="*/ 370332 h 957072"/>
              <a:gd name="connsiteX30" fmla="*/ 396240 w 721614"/>
              <a:gd name="connsiteY30" fmla="*/ 374904 h 957072"/>
              <a:gd name="connsiteX31" fmla="*/ 300228 w 721614"/>
              <a:gd name="connsiteY31" fmla="*/ 470916 h 957072"/>
              <a:gd name="connsiteX32" fmla="*/ 149352 w 721614"/>
              <a:gd name="connsiteY32" fmla="*/ 374904 h 957072"/>
              <a:gd name="connsiteX33" fmla="*/ 167640 w 721614"/>
              <a:gd name="connsiteY33" fmla="*/ 370332 h 957072"/>
              <a:gd name="connsiteX34" fmla="*/ 89916 w 721614"/>
              <a:gd name="connsiteY34" fmla="*/ 274320 h 957072"/>
              <a:gd name="connsiteX35" fmla="*/ 67056 w 721614"/>
              <a:gd name="connsiteY35" fmla="*/ 260604 h 957072"/>
              <a:gd name="connsiteX36" fmla="*/ 48768 w 721614"/>
              <a:gd name="connsiteY36" fmla="*/ 169164 h 957072"/>
              <a:gd name="connsiteX37" fmla="*/ 12192 w 721614"/>
              <a:gd name="connsiteY37" fmla="*/ 59436 h 9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1614" h="957072">
                <a:moveTo>
                  <a:pt x="12192" y="59436"/>
                </a:moveTo>
                <a:cubicBezTo>
                  <a:pt x="24384" y="55626"/>
                  <a:pt x="96012" y="113538"/>
                  <a:pt x="121920" y="146304"/>
                </a:cubicBezTo>
                <a:cubicBezTo>
                  <a:pt x="147828" y="179070"/>
                  <a:pt x="160020" y="223266"/>
                  <a:pt x="167640" y="256032"/>
                </a:cubicBezTo>
                <a:cubicBezTo>
                  <a:pt x="175260" y="288798"/>
                  <a:pt x="166878" y="326136"/>
                  <a:pt x="167640" y="342900"/>
                </a:cubicBezTo>
                <a:cubicBezTo>
                  <a:pt x="168402" y="359664"/>
                  <a:pt x="153924" y="366522"/>
                  <a:pt x="172212" y="356616"/>
                </a:cubicBezTo>
                <a:cubicBezTo>
                  <a:pt x="190500" y="346710"/>
                  <a:pt x="252222" y="308610"/>
                  <a:pt x="277368" y="283464"/>
                </a:cubicBezTo>
                <a:cubicBezTo>
                  <a:pt x="302514" y="258318"/>
                  <a:pt x="306324" y="230886"/>
                  <a:pt x="323088" y="205740"/>
                </a:cubicBezTo>
                <a:cubicBezTo>
                  <a:pt x="339852" y="180594"/>
                  <a:pt x="336804" y="166878"/>
                  <a:pt x="377952" y="132588"/>
                </a:cubicBezTo>
                <a:cubicBezTo>
                  <a:pt x="419100" y="98298"/>
                  <a:pt x="540258" y="0"/>
                  <a:pt x="569976" y="0"/>
                </a:cubicBezTo>
                <a:cubicBezTo>
                  <a:pt x="599694" y="0"/>
                  <a:pt x="567690" y="83820"/>
                  <a:pt x="556260" y="132588"/>
                </a:cubicBezTo>
                <a:cubicBezTo>
                  <a:pt x="544830" y="181356"/>
                  <a:pt x="510540" y="241554"/>
                  <a:pt x="501396" y="292608"/>
                </a:cubicBezTo>
                <a:cubicBezTo>
                  <a:pt x="492252" y="343662"/>
                  <a:pt x="495300" y="386334"/>
                  <a:pt x="501396" y="438912"/>
                </a:cubicBezTo>
                <a:cubicBezTo>
                  <a:pt x="507492" y="491490"/>
                  <a:pt x="524256" y="555498"/>
                  <a:pt x="537972" y="608076"/>
                </a:cubicBezTo>
                <a:cubicBezTo>
                  <a:pt x="551688" y="660654"/>
                  <a:pt x="570738" y="728472"/>
                  <a:pt x="583692" y="754380"/>
                </a:cubicBezTo>
                <a:cubicBezTo>
                  <a:pt x="596646" y="780288"/>
                  <a:pt x="608838" y="787146"/>
                  <a:pt x="615696" y="763524"/>
                </a:cubicBezTo>
                <a:cubicBezTo>
                  <a:pt x="622554" y="739902"/>
                  <a:pt x="609600" y="665226"/>
                  <a:pt x="624840" y="612648"/>
                </a:cubicBezTo>
                <a:cubicBezTo>
                  <a:pt x="640080" y="560070"/>
                  <a:pt x="692658" y="467106"/>
                  <a:pt x="707136" y="448056"/>
                </a:cubicBezTo>
                <a:cubicBezTo>
                  <a:pt x="721614" y="429006"/>
                  <a:pt x="714756" y="467868"/>
                  <a:pt x="711708" y="498348"/>
                </a:cubicBezTo>
                <a:cubicBezTo>
                  <a:pt x="708660" y="528828"/>
                  <a:pt x="691896" y="593598"/>
                  <a:pt x="688848" y="630936"/>
                </a:cubicBezTo>
                <a:cubicBezTo>
                  <a:pt x="685800" y="668274"/>
                  <a:pt x="707898" y="682752"/>
                  <a:pt x="693420" y="722376"/>
                </a:cubicBezTo>
                <a:cubicBezTo>
                  <a:pt x="678942" y="762000"/>
                  <a:pt x="631698" y="850392"/>
                  <a:pt x="601980" y="868680"/>
                </a:cubicBezTo>
                <a:cubicBezTo>
                  <a:pt x="572262" y="886968"/>
                  <a:pt x="534162" y="830580"/>
                  <a:pt x="515112" y="832104"/>
                </a:cubicBezTo>
                <a:cubicBezTo>
                  <a:pt x="496062" y="833628"/>
                  <a:pt x="495300" y="858012"/>
                  <a:pt x="487680" y="877824"/>
                </a:cubicBezTo>
                <a:cubicBezTo>
                  <a:pt x="480060" y="897636"/>
                  <a:pt x="486156" y="944880"/>
                  <a:pt x="469392" y="950976"/>
                </a:cubicBezTo>
                <a:cubicBezTo>
                  <a:pt x="452628" y="957072"/>
                  <a:pt x="390906" y="932688"/>
                  <a:pt x="387096" y="914400"/>
                </a:cubicBezTo>
                <a:cubicBezTo>
                  <a:pt x="383286" y="896112"/>
                  <a:pt x="450342" y="871728"/>
                  <a:pt x="446532" y="841248"/>
                </a:cubicBezTo>
                <a:cubicBezTo>
                  <a:pt x="442722" y="810768"/>
                  <a:pt x="355854" y="764286"/>
                  <a:pt x="364236" y="731520"/>
                </a:cubicBezTo>
                <a:cubicBezTo>
                  <a:pt x="372618" y="698754"/>
                  <a:pt x="486918" y="708660"/>
                  <a:pt x="496824" y="644652"/>
                </a:cubicBezTo>
                <a:cubicBezTo>
                  <a:pt x="506730" y="580644"/>
                  <a:pt x="435102" y="393192"/>
                  <a:pt x="423672" y="347472"/>
                </a:cubicBezTo>
                <a:cubicBezTo>
                  <a:pt x="412242" y="301752"/>
                  <a:pt x="432816" y="365760"/>
                  <a:pt x="428244" y="370332"/>
                </a:cubicBezTo>
                <a:cubicBezTo>
                  <a:pt x="423672" y="374904"/>
                  <a:pt x="417576" y="358140"/>
                  <a:pt x="396240" y="374904"/>
                </a:cubicBezTo>
                <a:cubicBezTo>
                  <a:pt x="374904" y="391668"/>
                  <a:pt x="341376" y="470916"/>
                  <a:pt x="300228" y="470916"/>
                </a:cubicBezTo>
                <a:cubicBezTo>
                  <a:pt x="259080" y="470916"/>
                  <a:pt x="171450" y="391668"/>
                  <a:pt x="149352" y="374904"/>
                </a:cubicBezTo>
                <a:cubicBezTo>
                  <a:pt x="127254" y="358140"/>
                  <a:pt x="177546" y="387096"/>
                  <a:pt x="167640" y="370332"/>
                </a:cubicBezTo>
                <a:cubicBezTo>
                  <a:pt x="157734" y="353568"/>
                  <a:pt x="106680" y="292608"/>
                  <a:pt x="89916" y="274320"/>
                </a:cubicBezTo>
                <a:cubicBezTo>
                  <a:pt x="73152" y="256032"/>
                  <a:pt x="73914" y="278130"/>
                  <a:pt x="67056" y="260604"/>
                </a:cubicBezTo>
                <a:cubicBezTo>
                  <a:pt x="60198" y="243078"/>
                  <a:pt x="59436" y="198882"/>
                  <a:pt x="48768" y="169164"/>
                </a:cubicBezTo>
                <a:cubicBezTo>
                  <a:pt x="38100" y="139446"/>
                  <a:pt x="0" y="63246"/>
                  <a:pt x="12192" y="5943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>
            <a:hlinkClick r:id="rId11" action="ppaction://hlinksldjump" tooltip="Смешанные и широколиственные леса"/>
          </p:cNvPr>
          <p:cNvSpPr/>
          <p:nvPr/>
        </p:nvSpPr>
        <p:spPr>
          <a:xfrm>
            <a:off x="3132582" y="2505456"/>
            <a:ext cx="1210056" cy="792480"/>
          </a:xfrm>
          <a:custGeom>
            <a:avLst/>
            <a:gdLst>
              <a:gd name="connsiteX0" fmla="*/ 1192530 w 1210056"/>
              <a:gd name="connsiteY0" fmla="*/ 630936 h 792480"/>
              <a:gd name="connsiteX1" fmla="*/ 1187958 w 1210056"/>
              <a:gd name="connsiteY1" fmla="*/ 713232 h 792480"/>
              <a:gd name="connsiteX2" fmla="*/ 1197102 w 1210056"/>
              <a:gd name="connsiteY2" fmla="*/ 717804 h 792480"/>
              <a:gd name="connsiteX3" fmla="*/ 1187958 w 1210056"/>
              <a:gd name="connsiteY3" fmla="*/ 740664 h 792480"/>
              <a:gd name="connsiteX4" fmla="*/ 1128522 w 1210056"/>
              <a:gd name="connsiteY4" fmla="*/ 768096 h 792480"/>
              <a:gd name="connsiteX5" fmla="*/ 1059942 w 1210056"/>
              <a:gd name="connsiteY5" fmla="*/ 786384 h 792480"/>
              <a:gd name="connsiteX6" fmla="*/ 1018794 w 1210056"/>
              <a:gd name="connsiteY6" fmla="*/ 731520 h 792480"/>
              <a:gd name="connsiteX7" fmla="*/ 899922 w 1210056"/>
              <a:gd name="connsiteY7" fmla="*/ 667512 h 792480"/>
              <a:gd name="connsiteX8" fmla="*/ 776478 w 1210056"/>
              <a:gd name="connsiteY8" fmla="*/ 626364 h 792480"/>
              <a:gd name="connsiteX9" fmla="*/ 698754 w 1210056"/>
              <a:gd name="connsiteY9" fmla="*/ 626364 h 792480"/>
              <a:gd name="connsiteX10" fmla="*/ 639318 w 1210056"/>
              <a:gd name="connsiteY10" fmla="*/ 580644 h 792480"/>
              <a:gd name="connsiteX11" fmla="*/ 515874 w 1210056"/>
              <a:gd name="connsiteY11" fmla="*/ 480060 h 792480"/>
              <a:gd name="connsiteX12" fmla="*/ 364998 w 1210056"/>
              <a:gd name="connsiteY12" fmla="*/ 420624 h 792480"/>
              <a:gd name="connsiteX13" fmla="*/ 232410 w 1210056"/>
              <a:gd name="connsiteY13" fmla="*/ 329184 h 792480"/>
              <a:gd name="connsiteX14" fmla="*/ 163830 w 1210056"/>
              <a:gd name="connsiteY14" fmla="*/ 269748 h 792480"/>
              <a:gd name="connsiteX15" fmla="*/ 22098 w 1210056"/>
              <a:gd name="connsiteY15" fmla="*/ 196596 h 792480"/>
              <a:gd name="connsiteX16" fmla="*/ 31242 w 1210056"/>
              <a:gd name="connsiteY16" fmla="*/ 32004 h 792480"/>
              <a:gd name="connsiteX17" fmla="*/ 35814 w 1210056"/>
              <a:gd name="connsiteY17" fmla="*/ 4572 h 792480"/>
              <a:gd name="connsiteX18" fmla="*/ 76962 w 1210056"/>
              <a:gd name="connsiteY18" fmla="*/ 59436 h 792480"/>
              <a:gd name="connsiteX19" fmla="*/ 122682 w 1210056"/>
              <a:gd name="connsiteY19" fmla="*/ 178308 h 792480"/>
              <a:gd name="connsiteX20" fmla="*/ 218694 w 1210056"/>
              <a:gd name="connsiteY20" fmla="*/ 242316 h 792480"/>
              <a:gd name="connsiteX21" fmla="*/ 328422 w 1210056"/>
              <a:gd name="connsiteY21" fmla="*/ 278892 h 792480"/>
              <a:gd name="connsiteX22" fmla="*/ 410718 w 1210056"/>
              <a:gd name="connsiteY22" fmla="*/ 356616 h 792480"/>
              <a:gd name="connsiteX23" fmla="*/ 488442 w 1210056"/>
              <a:gd name="connsiteY23" fmla="*/ 411480 h 792480"/>
              <a:gd name="connsiteX24" fmla="*/ 602742 w 1210056"/>
              <a:gd name="connsiteY24" fmla="*/ 411480 h 792480"/>
              <a:gd name="connsiteX25" fmla="*/ 712470 w 1210056"/>
              <a:gd name="connsiteY25" fmla="*/ 534924 h 792480"/>
              <a:gd name="connsiteX26" fmla="*/ 753618 w 1210056"/>
              <a:gd name="connsiteY26" fmla="*/ 580644 h 792480"/>
              <a:gd name="connsiteX27" fmla="*/ 817626 w 1210056"/>
              <a:gd name="connsiteY27" fmla="*/ 598932 h 792480"/>
              <a:gd name="connsiteX28" fmla="*/ 890778 w 1210056"/>
              <a:gd name="connsiteY28" fmla="*/ 617220 h 792480"/>
              <a:gd name="connsiteX29" fmla="*/ 963930 w 1210056"/>
              <a:gd name="connsiteY29" fmla="*/ 557784 h 792480"/>
              <a:gd name="connsiteX30" fmla="*/ 1009650 w 1210056"/>
              <a:gd name="connsiteY30" fmla="*/ 525780 h 792480"/>
              <a:gd name="connsiteX31" fmla="*/ 1082802 w 1210056"/>
              <a:gd name="connsiteY31" fmla="*/ 553212 h 792480"/>
              <a:gd name="connsiteX32" fmla="*/ 1192530 w 1210056"/>
              <a:gd name="connsiteY32" fmla="*/ 630936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0056" h="792480">
                <a:moveTo>
                  <a:pt x="1192530" y="630936"/>
                </a:moveTo>
                <a:cubicBezTo>
                  <a:pt x="1210056" y="657606"/>
                  <a:pt x="1187196" y="698754"/>
                  <a:pt x="1187958" y="713232"/>
                </a:cubicBezTo>
                <a:cubicBezTo>
                  <a:pt x="1188720" y="727710"/>
                  <a:pt x="1197102" y="713232"/>
                  <a:pt x="1197102" y="717804"/>
                </a:cubicBezTo>
                <a:cubicBezTo>
                  <a:pt x="1197102" y="722376"/>
                  <a:pt x="1199388" y="732282"/>
                  <a:pt x="1187958" y="740664"/>
                </a:cubicBezTo>
                <a:cubicBezTo>
                  <a:pt x="1176528" y="749046"/>
                  <a:pt x="1149858" y="760476"/>
                  <a:pt x="1128522" y="768096"/>
                </a:cubicBezTo>
                <a:cubicBezTo>
                  <a:pt x="1107186" y="775716"/>
                  <a:pt x="1078230" y="792480"/>
                  <a:pt x="1059942" y="786384"/>
                </a:cubicBezTo>
                <a:cubicBezTo>
                  <a:pt x="1041654" y="780288"/>
                  <a:pt x="1045464" y="751332"/>
                  <a:pt x="1018794" y="731520"/>
                </a:cubicBezTo>
                <a:cubicBezTo>
                  <a:pt x="992124" y="711708"/>
                  <a:pt x="940308" y="685038"/>
                  <a:pt x="899922" y="667512"/>
                </a:cubicBezTo>
                <a:cubicBezTo>
                  <a:pt x="859536" y="649986"/>
                  <a:pt x="810006" y="633222"/>
                  <a:pt x="776478" y="626364"/>
                </a:cubicBezTo>
                <a:cubicBezTo>
                  <a:pt x="742950" y="619506"/>
                  <a:pt x="721614" y="633984"/>
                  <a:pt x="698754" y="626364"/>
                </a:cubicBezTo>
                <a:cubicBezTo>
                  <a:pt x="675894" y="618744"/>
                  <a:pt x="669798" y="605028"/>
                  <a:pt x="639318" y="580644"/>
                </a:cubicBezTo>
                <a:cubicBezTo>
                  <a:pt x="608838" y="556260"/>
                  <a:pt x="561594" y="506730"/>
                  <a:pt x="515874" y="480060"/>
                </a:cubicBezTo>
                <a:cubicBezTo>
                  <a:pt x="470154" y="453390"/>
                  <a:pt x="412242" y="445770"/>
                  <a:pt x="364998" y="420624"/>
                </a:cubicBezTo>
                <a:cubicBezTo>
                  <a:pt x="317754" y="395478"/>
                  <a:pt x="265938" y="354330"/>
                  <a:pt x="232410" y="329184"/>
                </a:cubicBezTo>
                <a:cubicBezTo>
                  <a:pt x="198882" y="304038"/>
                  <a:pt x="198882" y="291846"/>
                  <a:pt x="163830" y="269748"/>
                </a:cubicBezTo>
                <a:cubicBezTo>
                  <a:pt x="128778" y="247650"/>
                  <a:pt x="44196" y="236220"/>
                  <a:pt x="22098" y="196596"/>
                </a:cubicBezTo>
                <a:cubicBezTo>
                  <a:pt x="0" y="156972"/>
                  <a:pt x="28956" y="64008"/>
                  <a:pt x="31242" y="32004"/>
                </a:cubicBezTo>
                <a:cubicBezTo>
                  <a:pt x="33528" y="0"/>
                  <a:pt x="28194" y="0"/>
                  <a:pt x="35814" y="4572"/>
                </a:cubicBezTo>
                <a:cubicBezTo>
                  <a:pt x="43434" y="9144"/>
                  <a:pt x="62484" y="30480"/>
                  <a:pt x="76962" y="59436"/>
                </a:cubicBezTo>
                <a:cubicBezTo>
                  <a:pt x="91440" y="88392"/>
                  <a:pt x="99060" y="147828"/>
                  <a:pt x="122682" y="178308"/>
                </a:cubicBezTo>
                <a:cubicBezTo>
                  <a:pt x="146304" y="208788"/>
                  <a:pt x="184404" y="225552"/>
                  <a:pt x="218694" y="242316"/>
                </a:cubicBezTo>
                <a:cubicBezTo>
                  <a:pt x="252984" y="259080"/>
                  <a:pt x="296418" y="259842"/>
                  <a:pt x="328422" y="278892"/>
                </a:cubicBezTo>
                <a:cubicBezTo>
                  <a:pt x="360426" y="297942"/>
                  <a:pt x="384048" y="334518"/>
                  <a:pt x="410718" y="356616"/>
                </a:cubicBezTo>
                <a:cubicBezTo>
                  <a:pt x="437388" y="378714"/>
                  <a:pt x="456438" y="402336"/>
                  <a:pt x="488442" y="411480"/>
                </a:cubicBezTo>
                <a:cubicBezTo>
                  <a:pt x="520446" y="420624"/>
                  <a:pt x="565404" y="390906"/>
                  <a:pt x="602742" y="411480"/>
                </a:cubicBezTo>
                <a:cubicBezTo>
                  <a:pt x="640080" y="432054"/>
                  <a:pt x="687324" y="506730"/>
                  <a:pt x="712470" y="534924"/>
                </a:cubicBezTo>
                <a:cubicBezTo>
                  <a:pt x="737616" y="563118"/>
                  <a:pt x="736092" y="569976"/>
                  <a:pt x="753618" y="580644"/>
                </a:cubicBezTo>
                <a:cubicBezTo>
                  <a:pt x="771144" y="591312"/>
                  <a:pt x="794766" y="592836"/>
                  <a:pt x="817626" y="598932"/>
                </a:cubicBezTo>
                <a:cubicBezTo>
                  <a:pt x="840486" y="605028"/>
                  <a:pt x="866394" y="624078"/>
                  <a:pt x="890778" y="617220"/>
                </a:cubicBezTo>
                <a:cubicBezTo>
                  <a:pt x="915162" y="610362"/>
                  <a:pt x="944118" y="573024"/>
                  <a:pt x="963930" y="557784"/>
                </a:cubicBezTo>
                <a:cubicBezTo>
                  <a:pt x="983742" y="542544"/>
                  <a:pt x="989838" y="526542"/>
                  <a:pt x="1009650" y="525780"/>
                </a:cubicBezTo>
                <a:cubicBezTo>
                  <a:pt x="1029462" y="525018"/>
                  <a:pt x="1052322" y="535686"/>
                  <a:pt x="1082802" y="553212"/>
                </a:cubicBezTo>
                <a:cubicBezTo>
                  <a:pt x="1113282" y="570738"/>
                  <a:pt x="1175004" y="604266"/>
                  <a:pt x="1192530" y="63093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>
            <a:hlinkClick r:id="rId11" action="ppaction://hlinksldjump" tooltip="Смешанные и широколиственные леса"/>
          </p:cNvPr>
          <p:cNvSpPr/>
          <p:nvPr/>
        </p:nvSpPr>
        <p:spPr>
          <a:xfrm>
            <a:off x="1517904" y="1026414"/>
            <a:ext cx="1448562" cy="1968246"/>
          </a:xfrm>
          <a:custGeom>
            <a:avLst/>
            <a:gdLst>
              <a:gd name="connsiteX0" fmla="*/ 1143000 w 1448562"/>
              <a:gd name="connsiteY0" fmla="*/ 1954530 h 1968246"/>
              <a:gd name="connsiteX1" fmla="*/ 1216152 w 1448562"/>
              <a:gd name="connsiteY1" fmla="*/ 1922526 h 1968246"/>
              <a:gd name="connsiteX2" fmla="*/ 1417320 w 1448562"/>
              <a:gd name="connsiteY2" fmla="*/ 1680210 h 1968246"/>
              <a:gd name="connsiteX3" fmla="*/ 1403604 w 1448562"/>
              <a:gd name="connsiteY3" fmla="*/ 1693926 h 1968246"/>
              <a:gd name="connsiteX4" fmla="*/ 1403604 w 1448562"/>
              <a:gd name="connsiteY4" fmla="*/ 1666494 h 1968246"/>
              <a:gd name="connsiteX5" fmla="*/ 1371600 w 1448562"/>
              <a:gd name="connsiteY5" fmla="*/ 1597914 h 1968246"/>
              <a:gd name="connsiteX6" fmla="*/ 1403604 w 1448562"/>
              <a:gd name="connsiteY6" fmla="*/ 1497330 h 1968246"/>
              <a:gd name="connsiteX7" fmla="*/ 1362456 w 1448562"/>
              <a:gd name="connsiteY7" fmla="*/ 1488186 h 1968246"/>
              <a:gd name="connsiteX8" fmla="*/ 1362456 w 1448562"/>
              <a:gd name="connsiteY8" fmla="*/ 1383030 h 1968246"/>
              <a:gd name="connsiteX9" fmla="*/ 1252728 w 1448562"/>
              <a:gd name="connsiteY9" fmla="*/ 1373886 h 1968246"/>
              <a:gd name="connsiteX10" fmla="*/ 1165860 w 1448562"/>
              <a:gd name="connsiteY10" fmla="*/ 1314450 h 1968246"/>
              <a:gd name="connsiteX11" fmla="*/ 1101852 w 1448562"/>
              <a:gd name="connsiteY11" fmla="*/ 1204722 h 1968246"/>
              <a:gd name="connsiteX12" fmla="*/ 1106424 w 1448562"/>
              <a:gd name="connsiteY12" fmla="*/ 1172718 h 1968246"/>
              <a:gd name="connsiteX13" fmla="*/ 937260 w 1448562"/>
              <a:gd name="connsiteY13" fmla="*/ 985266 h 1968246"/>
              <a:gd name="connsiteX14" fmla="*/ 804672 w 1448562"/>
              <a:gd name="connsiteY14" fmla="*/ 806958 h 1968246"/>
              <a:gd name="connsiteX15" fmla="*/ 740664 w 1448562"/>
              <a:gd name="connsiteY15" fmla="*/ 656082 h 1968246"/>
              <a:gd name="connsiteX16" fmla="*/ 662940 w 1448562"/>
              <a:gd name="connsiteY16" fmla="*/ 569214 h 1968246"/>
              <a:gd name="connsiteX17" fmla="*/ 676656 w 1448562"/>
              <a:gd name="connsiteY17" fmla="*/ 518922 h 1968246"/>
              <a:gd name="connsiteX18" fmla="*/ 708660 w 1448562"/>
              <a:gd name="connsiteY18" fmla="*/ 532638 h 1968246"/>
              <a:gd name="connsiteX19" fmla="*/ 736092 w 1448562"/>
              <a:gd name="connsiteY19" fmla="*/ 500634 h 1968246"/>
              <a:gd name="connsiteX20" fmla="*/ 713232 w 1448562"/>
              <a:gd name="connsiteY20" fmla="*/ 436626 h 1968246"/>
              <a:gd name="connsiteX21" fmla="*/ 704088 w 1448562"/>
              <a:gd name="connsiteY21" fmla="*/ 244602 h 1968246"/>
              <a:gd name="connsiteX22" fmla="*/ 571500 w 1448562"/>
              <a:gd name="connsiteY22" fmla="*/ 162306 h 1968246"/>
              <a:gd name="connsiteX23" fmla="*/ 370332 w 1448562"/>
              <a:gd name="connsiteY23" fmla="*/ 281178 h 1968246"/>
              <a:gd name="connsiteX24" fmla="*/ 164592 w 1448562"/>
              <a:gd name="connsiteY24" fmla="*/ 194310 h 1968246"/>
              <a:gd name="connsiteX25" fmla="*/ 196596 w 1448562"/>
              <a:gd name="connsiteY25" fmla="*/ 43434 h 1968246"/>
              <a:gd name="connsiteX26" fmla="*/ 27432 w 1448562"/>
              <a:gd name="connsiteY26" fmla="*/ 11430 h 1968246"/>
              <a:gd name="connsiteX27" fmla="*/ 32004 w 1448562"/>
              <a:gd name="connsiteY27" fmla="*/ 112014 h 1968246"/>
              <a:gd name="connsiteX28" fmla="*/ 86868 w 1448562"/>
              <a:gd name="connsiteY28" fmla="*/ 249174 h 1968246"/>
              <a:gd name="connsiteX29" fmla="*/ 187452 w 1448562"/>
              <a:gd name="connsiteY29" fmla="*/ 249174 h 1968246"/>
              <a:gd name="connsiteX30" fmla="*/ 338328 w 1448562"/>
              <a:gd name="connsiteY30" fmla="*/ 308610 h 1968246"/>
              <a:gd name="connsiteX31" fmla="*/ 393192 w 1448562"/>
              <a:gd name="connsiteY31" fmla="*/ 322326 h 1968246"/>
              <a:gd name="connsiteX32" fmla="*/ 379476 w 1448562"/>
              <a:gd name="connsiteY32" fmla="*/ 468630 h 1968246"/>
              <a:gd name="connsiteX33" fmla="*/ 265176 w 1448562"/>
              <a:gd name="connsiteY33" fmla="*/ 619506 h 1968246"/>
              <a:gd name="connsiteX34" fmla="*/ 141732 w 1448562"/>
              <a:gd name="connsiteY34" fmla="*/ 637794 h 1968246"/>
              <a:gd name="connsiteX35" fmla="*/ 114300 w 1448562"/>
              <a:gd name="connsiteY35" fmla="*/ 733806 h 1968246"/>
              <a:gd name="connsiteX36" fmla="*/ 169164 w 1448562"/>
              <a:gd name="connsiteY36" fmla="*/ 770382 h 1968246"/>
              <a:gd name="connsiteX37" fmla="*/ 109728 w 1448562"/>
              <a:gd name="connsiteY37" fmla="*/ 962406 h 1968246"/>
              <a:gd name="connsiteX38" fmla="*/ 160020 w 1448562"/>
              <a:gd name="connsiteY38" fmla="*/ 1099566 h 1968246"/>
              <a:gd name="connsiteX39" fmla="*/ 237744 w 1448562"/>
              <a:gd name="connsiteY39" fmla="*/ 1085850 h 1968246"/>
              <a:gd name="connsiteX40" fmla="*/ 470916 w 1448562"/>
              <a:gd name="connsiteY40" fmla="*/ 1076706 h 1968246"/>
              <a:gd name="connsiteX41" fmla="*/ 598932 w 1448562"/>
              <a:gd name="connsiteY41" fmla="*/ 1186434 h 1968246"/>
              <a:gd name="connsiteX42" fmla="*/ 736092 w 1448562"/>
              <a:gd name="connsiteY42" fmla="*/ 1227582 h 1968246"/>
              <a:gd name="connsiteX43" fmla="*/ 896112 w 1448562"/>
              <a:gd name="connsiteY43" fmla="*/ 1232154 h 1968246"/>
              <a:gd name="connsiteX44" fmla="*/ 1028700 w 1448562"/>
              <a:gd name="connsiteY44" fmla="*/ 1319022 h 1968246"/>
              <a:gd name="connsiteX45" fmla="*/ 1143000 w 1448562"/>
              <a:gd name="connsiteY45" fmla="*/ 1506474 h 1968246"/>
              <a:gd name="connsiteX46" fmla="*/ 1097280 w 1448562"/>
              <a:gd name="connsiteY46" fmla="*/ 1730502 h 1968246"/>
              <a:gd name="connsiteX47" fmla="*/ 1101852 w 1448562"/>
              <a:gd name="connsiteY47" fmla="*/ 1913382 h 1968246"/>
              <a:gd name="connsiteX48" fmla="*/ 1143000 w 1448562"/>
              <a:gd name="connsiteY48" fmla="*/ 1954530 h 19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8562" h="1968246">
                <a:moveTo>
                  <a:pt x="1143000" y="1954530"/>
                </a:moveTo>
                <a:cubicBezTo>
                  <a:pt x="1162050" y="1956054"/>
                  <a:pt x="1170432" y="1968246"/>
                  <a:pt x="1216152" y="1922526"/>
                </a:cubicBezTo>
                <a:cubicBezTo>
                  <a:pt x="1261872" y="1876806"/>
                  <a:pt x="1386078" y="1718310"/>
                  <a:pt x="1417320" y="1680210"/>
                </a:cubicBezTo>
                <a:cubicBezTo>
                  <a:pt x="1448562" y="1642110"/>
                  <a:pt x="1405890" y="1696212"/>
                  <a:pt x="1403604" y="1693926"/>
                </a:cubicBezTo>
                <a:cubicBezTo>
                  <a:pt x="1401318" y="1691640"/>
                  <a:pt x="1408938" y="1682496"/>
                  <a:pt x="1403604" y="1666494"/>
                </a:cubicBezTo>
                <a:cubicBezTo>
                  <a:pt x="1398270" y="1650492"/>
                  <a:pt x="1371600" y="1626108"/>
                  <a:pt x="1371600" y="1597914"/>
                </a:cubicBezTo>
                <a:cubicBezTo>
                  <a:pt x="1371600" y="1569720"/>
                  <a:pt x="1405128" y="1515618"/>
                  <a:pt x="1403604" y="1497330"/>
                </a:cubicBezTo>
                <a:cubicBezTo>
                  <a:pt x="1402080" y="1479042"/>
                  <a:pt x="1369314" y="1507236"/>
                  <a:pt x="1362456" y="1488186"/>
                </a:cubicBezTo>
                <a:cubicBezTo>
                  <a:pt x="1355598" y="1469136"/>
                  <a:pt x="1380744" y="1402080"/>
                  <a:pt x="1362456" y="1383030"/>
                </a:cubicBezTo>
                <a:cubicBezTo>
                  <a:pt x="1344168" y="1363980"/>
                  <a:pt x="1285494" y="1385316"/>
                  <a:pt x="1252728" y="1373886"/>
                </a:cubicBezTo>
                <a:cubicBezTo>
                  <a:pt x="1219962" y="1362456"/>
                  <a:pt x="1191006" y="1342644"/>
                  <a:pt x="1165860" y="1314450"/>
                </a:cubicBezTo>
                <a:cubicBezTo>
                  <a:pt x="1140714" y="1286256"/>
                  <a:pt x="1111758" y="1228344"/>
                  <a:pt x="1101852" y="1204722"/>
                </a:cubicBezTo>
                <a:cubicBezTo>
                  <a:pt x="1091946" y="1181100"/>
                  <a:pt x="1133856" y="1209294"/>
                  <a:pt x="1106424" y="1172718"/>
                </a:cubicBezTo>
                <a:cubicBezTo>
                  <a:pt x="1078992" y="1136142"/>
                  <a:pt x="987552" y="1046226"/>
                  <a:pt x="937260" y="985266"/>
                </a:cubicBezTo>
                <a:cubicBezTo>
                  <a:pt x="886968" y="924306"/>
                  <a:pt x="837438" y="861822"/>
                  <a:pt x="804672" y="806958"/>
                </a:cubicBezTo>
                <a:cubicBezTo>
                  <a:pt x="771906" y="752094"/>
                  <a:pt x="764286" y="695706"/>
                  <a:pt x="740664" y="656082"/>
                </a:cubicBezTo>
                <a:cubicBezTo>
                  <a:pt x="717042" y="616458"/>
                  <a:pt x="673608" y="592074"/>
                  <a:pt x="662940" y="569214"/>
                </a:cubicBezTo>
                <a:cubicBezTo>
                  <a:pt x="652272" y="546354"/>
                  <a:pt x="669036" y="525018"/>
                  <a:pt x="676656" y="518922"/>
                </a:cubicBezTo>
                <a:cubicBezTo>
                  <a:pt x="684276" y="512826"/>
                  <a:pt x="698754" y="535686"/>
                  <a:pt x="708660" y="532638"/>
                </a:cubicBezTo>
                <a:cubicBezTo>
                  <a:pt x="718566" y="529590"/>
                  <a:pt x="735330" y="516636"/>
                  <a:pt x="736092" y="500634"/>
                </a:cubicBezTo>
                <a:cubicBezTo>
                  <a:pt x="736854" y="484632"/>
                  <a:pt x="718566" y="479298"/>
                  <a:pt x="713232" y="436626"/>
                </a:cubicBezTo>
                <a:cubicBezTo>
                  <a:pt x="707898" y="393954"/>
                  <a:pt x="727710" y="290322"/>
                  <a:pt x="704088" y="244602"/>
                </a:cubicBezTo>
                <a:cubicBezTo>
                  <a:pt x="680466" y="198882"/>
                  <a:pt x="627126" y="156210"/>
                  <a:pt x="571500" y="162306"/>
                </a:cubicBezTo>
                <a:cubicBezTo>
                  <a:pt x="515874" y="168402"/>
                  <a:pt x="438150" y="275844"/>
                  <a:pt x="370332" y="281178"/>
                </a:cubicBezTo>
                <a:cubicBezTo>
                  <a:pt x="302514" y="286512"/>
                  <a:pt x="193548" y="233934"/>
                  <a:pt x="164592" y="194310"/>
                </a:cubicBezTo>
                <a:cubicBezTo>
                  <a:pt x="135636" y="154686"/>
                  <a:pt x="219456" y="73914"/>
                  <a:pt x="196596" y="43434"/>
                </a:cubicBezTo>
                <a:cubicBezTo>
                  <a:pt x="173736" y="12954"/>
                  <a:pt x="54864" y="0"/>
                  <a:pt x="27432" y="11430"/>
                </a:cubicBezTo>
                <a:cubicBezTo>
                  <a:pt x="0" y="22860"/>
                  <a:pt x="22098" y="72390"/>
                  <a:pt x="32004" y="112014"/>
                </a:cubicBezTo>
                <a:cubicBezTo>
                  <a:pt x="41910" y="151638"/>
                  <a:pt x="60960" y="226314"/>
                  <a:pt x="86868" y="249174"/>
                </a:cubicBezTo>
                <a:cubicBezTo>
                  <a:pt x="112776" y="272034"/>
                  <a:pt x="145542" y="239268"/>
                  <a:pt x="187452" y="249174"/>
                </a:cubicBezTo>
                <a:cubicBezTo>
                  <a:pt x="229362" y="259080"/>
                  <a:pt x="304038" y="296418"/>
                  <a:pt x="338328" y="308610"/>
                </a:cubicBezTo>
                <a:cubicBezTo>
                  <a:pt x="372618" y="320802"/>
                  <a:pt x="386334" y="295656"/>
                  <a:pt x="393192" y="322326"/>
                </a:cubicBezTo>
                <a:cubicBezTo>
                  <a:pt x="400050" y="348996"/>
                  <a:pt x="400812" y="419100"/>
                  <a:pt x="379476" y="468630"/>
                </a:cubicBezTo>
                <a:cubicBezTo>
                  <a:pt x="358140" y="518160"/>
                  <a:pt x="304800" y="591312"/>
                  <a:pt x="265176" y="619506"/>
                </a:cubicBezTo>
                <a:cubicBezTo>
                  <a:pt x="225552" y="647700"/>
                  <a:pt x="166878" y="618744"/>
                  <a:pt x="141732" y="637794"/>
                </a:cubicBezTo>
                <a:cubicBezTo>
                  <a:pt x="116586" y="656844"/>
                  <a:pt x="109728" y="711708"/>
                  <a:pt x="114300" y="733806"/>
                </a:cubicBezTo>
                <a:cubicBezTo>
                  <a:pt x="118872" y="755904"/>
                  <a:pt x="169926" y="732282"/>
                  <a:pt x="169164" y="770382"/>
                </a:cubicBezTo>
                <a:cubicBezTo>
                  <a:pt x="168402" y="808482"/>
                  <a:pt x="111252" y="907542"/>
                  <a:pt x="109728" y="962406"/>
                </a:cubicBezTo>
                <a:cubicBezTo>
                  <a:pt x="108204" y="1017270"/>
                  <a:pt x="138684" y="1078992"/>
                  <a:pt x="160020" y="1099566"/>
                </a:cubicBezTo>
                <a:cubicBezTo>
                  <a:pt x="181356" y="1120140"/>
                  <a:pt x="185928" y="1089660"/>
                  <a:pt x="237744" y="1085850"/>
                </a:cubicBezTo>
                <a:cubicBezTo>
                  <a:pt x="289560" y="1082040"/>
                  <a:pt x="410718" y="1059942"/>
                  <a:pt x="470916" y="1076706"/>
                </a:cubicBezTo>
                <a:cubicBezTo>
                  <a:pt x="531114" y="1093470"/>
                  <a:pt x="554736" y="1161288"/>
                  <a:pt x="598932" y="1186434"/>
                </a:cubicBezTo>
                <a:cubicBezTo>
                  <a:pt x="643128" y="1211580"/>
                  <a:pt x="686562" y="1219962"/>
                  <a:pt x="736092" y="1227582"/>
                </a:cubicBezTo>
                <a:cubicBezTo>
                  <a:pt x="785622" y="1235202"/>
                  <a:pt x="847344" y="1216914"/>
                  <a:pt x="896112" y="1232154"/>
                </a:cubicBezTo>
                <a:cubicBezTo>
                  <a:pt x="944880" y="1247394"/>
                  <a:pt x="987552" y="1273302"/>
                  <a:pt x="1028700" y="1319022"/>
                </a:cubicBezTo>
                <a:cubicBezTo>
                  <a:pt x="1069848" y="1364742"/>
                  <a:pt x="1131570" y="1437894"/>
                  <a:pt x="1143000" y="1506474"/>
                </a:cubicBezTo>
                <a:cubicBezTo>
                  <a:pt x="1154430" y="1575054"/>
                  <a:pt x="1104138" y="1662684"/>
                  <a:pt x="1097280" y="1730502"/>
                </a:cubicBezTo>
                <a:cubicBezTo>
                  <a:pt x="1090422" y="1798320"/>
                  <a:pt x="1092708" y="1876806"/>
                  <a:pt x="1101852" y="1913382"/>
                </a:cubicBezTo>
                <a:cubicBezTo>
                  <a:pt x="1110996" y="1949958"/>
                  <a:pt x="1123950" y="1953006"/>
                  <a:pt x="1143000" y="195453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>
            <a:hlinkClick r:id="rId13" action="ppaction://hlinksldjump" tooltip="Лесостепи"/>
          </p:cNvPr>
          <p:cNvSpPr/>
          <p:nvPr/>
        </p:nvSpPr>
        <p:spPr>
          <a:xfrm>
            <a:off x="4310041" y="3124551"/>
            <a:ext cx="356770" cy="259150"/>
          </a:xfrm>
          <a:custGeom>
            <a:avLst/>
            <a:gdLst>
              <a:gd name="connsiteX0" fmla="*/ 34412 w 356770"/>
              <a:gd name="connsiteY0" fmla="*/ 124308 h 259150"/>
              <a:gd name="connsiteX1" fmla="*/ 156613 w 356770"/>
              <a:gd name="connsiteY1" fmla="*/ 238081 h 259150"/>
              <a:gd name="connsiteX2" fmla="*/ 219821 w 356770"/>
              <a:gd name="connsiteY2" fmla="*/ 250723 h 259150"/>
              <a:gd name="connsiteX3" fmla="*/ 266173 w 356770"/>
              <a:gd name="connsiteY3" fmla="*/ 238081 h 259150"/>
              <a:gd name="connsiteX4" fmla="*/ 304097 w 356770"/>
              <a:gd name="connsiteY4" fmla="*/ 238081 h 259150"/>
              <a:gd name="connsiteX5" fmla="*/ 350449 w 356770"/>
              <a:gd name="connsiteY5" fmla="*/ 191729 h 259150"/>
              <a:gd name="connsiteX6" fmla="*/ 342022 w 356770"/>
              <a:gd name="connsiteY6" fmla="*/ 124308 h 259150"/>
              <a:gd name="connsiteX7" fmla="*/ 278814 w 356770"/>
              <a:gd name="connsiteY7" fmla="*/ 90597 h 259150"/>
              <a:gd name="connsiteX8" fmla="*/ 186110 w 356770"/>
              <a:gd name="connsiteY8" fmla="*/ 90597 h 259150"/>
              <a:gd name="connsiteX9" fmla="*/ 34412 w 356770"/>
              <a:gd name="connsiteY9" fmla="*/ 6321 h 259150"/>
              <a:gd name="connsiteX10" fmla="*/ 702 w 356770"/>
              <a:gd name="connsiteY10" fmla="*/ 52673 h 259150"/>
              <a:gd name="connsiteX11" fmla="*/ 34412 w 356770"/>
              <a:gd name="connsiteY11" fmla="*/ 124308 h 2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770" h="259150">
                <a:moveTo>
                  <a:pt x="34412" y="124308"/>
                </a:moveTo>
                <a:cubicBezTo>
                  <a:pt x="60397" y="155209"/>
                  <a:pt x="125712" y="217012"/>
                  <a:pt x="156613" y="238081"/>
                </a:cubicBezTo>
                <a:cubicBezTo>
                  <a:pt x="187515" y="259150"/>
                  <a:pt x="201561" y="250723"/>
                  <a:pt x="219821" y="250723"/>
                </a:cubicBezTo>
                <a:cubicBezTo>
                  <a:pt x="238081" y="250723"/>
                  <a:pt x="252127" y="240188"/>
                  <a:pt x="266173" y="238081"/>
                </a:cubicBezTo>
                <a:cubicBezTo>
                  <a:pt x="280219" y="235974"/>
                  <a:pt x="290051" y="245806"/>
                  <a:pt x="304097" y="238081"/>
                </a:cubicBezTo>
                <a:cubicBezTo>
                  <a:pt x="318143" y="230356"/>
                  <a:pt x="344128" y="210691"/>
                  <a:pt x="350449" y="191729"/>
                </a:cubicBezTo>
                <a:cubicBezTo>
                  <a:pt x="356770" y="172767"/>
                  <a:pt x="353961" y="141163"/>
                  <a:pt x="342022" y="124308"/>
                </a:cubicBezTo>
                <a:cubicBezTo>
                  <a:pt x="330083" y="107453"/>
                  <a:pt x="304799" y="96216"/>
                  <a:pt x="278814" y="90597"/>
                </a:cubicBezTo>
                <a:cubicBezTo>
                  <a:pt x="252829" y="84979"/>
                  <a:pt x="226844" y="104643"/>
                  <a:pt x="186110" y="90597"/>
                </a:cubicBezTo>
                <a:cubicBezTo>
                  <a:pt x="145376" y="76551"/>
                  <a:pt x="65313" y="12642"/>
                  <a:pt x="34412" y="6321"/>
                </a:cubicBezTo>
                <a:cubicBezTo>
                  <a:pt x="3511" y="0"/>
                  <a:pt x="1404" y="32306"/>
                  <a:pt x="702" y="52673"/>
                </a:cubicBezTo>
                <a:cubicBezTo>
                  <a:pt x="0" y="73040"/>
                  <a:pt x="8427" y="93407"/>
                  <a:pt x="34412" y="12430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>
            <a:hlinkClick r:id="rId13" action="ppaction://hlinksldjump" tooltip="Лесостепи"/>
          </p:cNvPr>
          <p:cNvSpPr/>
          <p:nvPr/>
        </p:nvSpPr>
        <p:spPr>
          <a:xfrm>
            <a:off x="2800086" y="2686313"/>
            <a:ext cx="1413739" cy="976203"/>
          </a:xfrm>
          <a:custGeom>
            <a:avLst/>
            <a:gdLst>
              <a:gd name="connsiteX0" fmla="*/ 1021853 w 1413739"/>
              <a:gd name="connsiteY0" fmla="*/ 912293 h 976203"/>
              <a:gd name="connsiteX1" fmla="*/ 1110343 w 1413739"/>
              <a:gd name="connsiteY1" fmla="*/ 962859 h 976203"/>
              <a:gd name="connsiteX2" fmla="*/ 1169337 w 1413739"/>
              <a:gd name="connsiteY2" fmla="*/ 832231 h 976203"/>
              <a:gd name="connsiteX3" fmla="*/ 1287324 w 1413739"/>
              <a:gd name="connsiteY3" fmla="*/ 806948 h 976203"/>
              <a:gd name="connsiteX4" fmla="*/ 1392670 w 1413739"/>
              <a:gd name="connsiteY4" fmla="*/ 747954 h 976203"/>
              <a:gd name="connsiteX5" fmla="*/ 1388456 w 1413739"/>
              <a:gd name="connsiteY5" fmla="*/ 583615 h 976203"/>
              <a:gd name="connsiteX6" fmla="*/ 1240972 w 1413739"/>
              <a:gd name="connsiteY6" fmla="*/ 490911 h 976203"/>
              <a:gd name="connsiteX7" fmla="*/ 1042922 w 1413739"/>
              <a:gd name="connsiteY7" fmla="*/ 436131 h 976203"/>
              <a:gd name="connsiteX8" fmla="*/ 1000784 w 1413739"/>
              <a:gd name="connsiteY8" fmla="*/ 436131 h 976203"/>
              <a:gd name="connsiteX9" fmla="*/ 908080 w 1413739"/>
              <a:gd name="connsiteY9" fmla="*/ 339213 h 976203"/>
              <a:gd name="connsiteX10" fmla="*/ 752168 w 1413739"/>
              <a:gd name="connsiteY10" fmla="*/ 276006 h 976203"/>
              <a:gd name="connsiteX11" fmla="*/ 629967 w 1413739"/>
              <a:gd name="connsiteY11" fmla="*/ 204371 h 976203"/>
              <a:gd name="connsiteX12" fmla="*/ 452987 w 1413739"/>
              <a:gd name="connsiteY12" fmla="*/ 61101 h 976203"/>
              <a:gd name="connsiteX13" fmla="*/ 351855 w 1413739"/>
              <a:gd name="connsiteY13" fmla="*/ 27390 h 976203"/>
              <a:gd name="connsiteX14" fmla="*/ 318144 w 1413739"/>
              <a:gd name="connsiteY14" fmla="*/ 73742 h 976203"/>
              <a:gd name="connsiteX15" fmla="*/ 183302 w 1413739"/>
              <a:gd name="connsiteY15" fmla="*/ 44246 h 976203"/>
              <a:gd name="connsiteX16" fmla="*/ 132736 w 1413739"/>
              <a:gd name="connsiteY16" fmla="*/ 23176 h 976203"/>
              <a:gd name="connsiteX17" fmla="*/ 6321 w 1413739"/>
              <a:gd name="connsiteY17" fmla="*/ 183302 h 976203"/>
              <a:gd name="connsiteX18" fmla="*/ 94812 w 1413739"/>
              <a:gd name="connsiteY18" fmla="*/ 204371 h 976203"/>
              <a:gd name="connsiteX19" fmla="*/ 128522 w 1413739"/>
              <a:gd name="connsiteY19" fmla="*/ 229654 h 976203"/>
              <a:gd name="connsiteX20" fmla="*/ 217013 w 1413739"/>
              <a:gd name="connsiteY20" fmla="*/ 225440 h 976203"/>
              <a:gd name="connsiteX21" fmla="*/ 309717 w 1413739"/>
              <a:gd name="connsiteY21" fmla="*/ 301289 h 976203"/>
              <a:gd name="connsiteX22" fmla="*/ 474056 w 1413739"/>
              <a:gd name="connsiteY22" fmla="*/ 284434 h 976203"/>
              <a:gd name="connsiteX23" fmla="*/ 604685 w 1413739"/>
              <a:gd name="connsiteY23" fmla="*/ 322358 h 976203"/>
              <a:gd name="connsiteX24" fmla="*/ 663678 w 1413739"/>
              <a:gd name="connsiteY24" fmla="*/ 389779 h 976203"/>
              <a:gd name="connsiteX25" fmla="*/ 663678 w 1413739"/>
              <a:gd name="connsiteY25" fmla="*/ 427704 h 976203"/>
              <a:gd name="connsiteX26" fmla="*/ 735313 w 1413739"/>
              <a:gd name="connsiteY26" fmla="*/ 427704 h 976203"/>
              <a:gd name="connsiteX27" fmla="*/ 832231 w 1413739"/>
              <a:gd name="connsiteY27" fmla="*/ 474056 h 976203"/>
              <a:gd name="connsiteX28" fmla="*/ 1101916 w 1413739"/>
              <a:gd name="connsiteY28" fmla="*/ 600470 h 976203"/>
              <a:gd name="connsiteX29" fmla="*/ 1173551 w 1413739"/>
              <a:gd name="connsiteY29" fmla="*/ 629967 h 976203"/>
              <a:gd name="connsiteX30" fmla="*/ 1194620 w 1413739"/>
              <a:gd name="connsiteY30" fmla="*/ 680533 h 976203"/>
              <a:gd name="connsiteX31" fmla="*/ 1177765 w 1413739"/>
              <a:gd name="connsiteY31" fmla="*/ 714244 h 976203"/>
              <a:gd name="connsiteX32" fmla="*/ 1110343 w 1413739"/>
              <a:gd name="connsiteY32" fmla="*/ 735313 h 976203"/>
              <a:gd name="connsiteX33" fmla="*/ 1055564 w 1413739"/>
              <a:gd name="connsiteY33" fmla="*/ 823803 h 976203"/>
              <a:gd name="connsiteX34" fmla="*/ 1021853 w 1413739"/>
              <a:gd name="connsiteY34" fmla="*/ 912293 h 97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13739" h="976203">
                <a:moveTo>
                  <a:pt x="1021853" y="912293"/>
                </a:moveTo>
                <a:cubicBezTo>
                  <a:pt x="1030983" y="935469"/>
                  <a:pt x="1085762" y="976203"/>
                  <a:pt x="1110343" y="962859"/>
                </a:cubicBezTo>
                <a:cubicBezTo>
                  <a:pt x="1134924" y="949515"/>
                  <a:pt x="1139840" y="858216"/>
                  <a:pt x="1169337" y="832231"/>
                </a:cubicBezTo>
                <a:cubicBezTo>
                  <a:pt x="1198834" y="806246"/>
                  <a:pt x="1250102" y="820994"/>
                  <a:pt x="1287324" y="806948"/>
                </a:cubicBezTo>
                <a:cubicBezTo>
                  <a:pt x="1324546" y="792902"/>
                  <a:pt x="1375815" y="785176"/>
                  <a:pt x="1392670" y="747954"/>
                </a:cubicBezTo>
                <a:cubicBezTo>
                  <a:pt x="1409525" y="710732"/>
                  <a:pt x="1413739" y="626455"/>
                  <a:pt x="1388456" y="583615"/>
                </a:cubicBezTo>
                <a:cubicBezTo>
                  <a:pt x="1363173" y="540775"/>
                  <a:pt x="1298561" y="515492"/>
                  <a:pt x="1240972" y="490911"/>
                </a:cubicBezTo>
                <a:cubicBezTo>
                  <a:pt x="1183383" y="466330"/>
                  <a:pt x="1082953" y="445261"/>
                  <a:pt x="1042922" y="436131"/>
                </a:cubicBezTo>
                <a:cubicBezTo>
                  <a:pt x="1002891" y="427001"/>
                  <a:pt x="1023258" y="452284"/>
                  <a:pt x="1000784" y="436131"/>
                </a:cubicBezTo>
                <a:cubicBezTo>
                  <a:pt x="978310" y="419978"/>
                  <a:pt x="949516" y="365900"/>
                  <a:pt x="908080" y="339213"/>
                </a:cubicBezTo>
                <a:cubicBezTo>
                  <a:pt x="866644" y="312526"/>
                  <a:pt x="798520" y="298480"/>
                  <a:pt x="752168" y="276006"/>
                </a:cubicBezTo>
                <a:cubicBezTo>
                  <a:pt x="705816" y="253532"/>
                  <a:pt x="679830" y="240188"/>
                  <a:pt x="629967" y="204371"/>
                </a:cubicBezTo>
                <a:cubicBezTo>
                  <a:pt x="580104" y="168554"/>
                  <a:pt x="499339" y="90598"/>
                  <a:pt x="452987" y="61101"/>
                </a:cubicBezTo>
                <a:cubicBezTo>
                  <a:pt x="406635" y="31604"/>
                  <a:pt x="374329" y="25283"/>
                  <a:pt x="351855" y="27390"/>
                </a:cubicBezTo>
                <a:cubicBezTo>
                  <a:pt x="329381" y="29497"/>
                  <a:pt x="346236" y="70933"/>
                  <a:pt x="318144" y="73742"/>
                </a:cubicBezTo>
                <a:cubicBezTo>
                  <a:pt x="290052" y="76551"/>
                  <a:pt x="214203" y="52674"/>
                  <a:pt x="183302" y="44246"/>
                </a:cubicBezTo>
                <a:cubicBezTo>
                  <a:pt x="152401" y="35818"/>
                  <a:pt x="162233" y="0"/>
                  <a:pt x="132736" y="23176"/>
                </a:cubicBezTo>
                <a:cubicBezTo>
                  <a:pt x="103239" y="46352"/>
                  <a:pt x="12642" y="153103"/>
                  <a:pt x="6321" y="183302"/>
                </a:cubicBezTo>
                <a:cubicBezTo>
                  <a:pt x="0" y="213501"/>
                  <a:pt x="74445" y="196646"/>
                  <a:pt x="94812" y="204371"/>
                </a:cubicBezTo>
                <a:cubicBezTo>
                  <a:pt x="115179" y="212096"/>
                  <a:pt x="108155" y="226143"/>
                  <a:pt x="128522" y="229654"/>
                </a:cubicBezTo>
                <a:cubicBezTo>
                  <a:pt x="148889" y="233165"/>
                  <a:pt x="186814" y="213501"/>
                  <a:pt x="217013" y="225440"/>
                </a:cubicBezTo>
                <a:cubicBezTo>
                  <a:pt x="247212" y="237379"/>
                  <a:pt x="266876" y="291457"/>
                  <a:pt x="309717" y="301289"/>
                </a:cubicBezTo>
                <a:cubicBezTo>
                  <a:pt x="352558" y="311121"/>
                  <a:pt x="424895" y="280923"/>
                  <a:pt x="474056" y="284434"/>
                </a:cubicBezTo>
                <a:cubicBezTo>
                  <a:pt x="523217" y="287946"/>
                  <a:pt x="573081" y="304801"/>
                  <a:pt x="604685" y="322358"/>
                </a:cubicBezTo>
                <a:cubicBezTo>
                  <a:pt x="636289" y="339916"/>
                  <a:pt x="653846" y="372221"/>
                  <a:pt x="663678" y="389779"/>
                </a:cubicBezTo>
                <a:cubicBezTo>
                  <a:pt x="673510" y="407337"/>
                  <a:pt x="651739" y="421383"/>
                  <a:pt x="663678" y="427704"/>
                </a:cubicBezTo>
                <a:cubicBezTo>
                  <a:pt x="675617" y="434025"/>
                  <a:pt x="707221" y="419979"/>
                  <a:pt x="735313" y="427704"/>
                </a:cubicBezTo>
                <a:cubicBezTo>
                  <a:pt x="763405" y="435429"/>
                  <a:pt x="832231" y="474056"/>
                  <a:pt x="832231" y="474056"/>
                </a:cubicBezTo>
                <a:lnTo>
                  <a:pt x="1101916" y="600470"/>
                </a:lnTo>
                <a:cubicBezTo>
                  <a:pt x="1158803" y="626455"/>
                  <a:pt x="1158100" y="616623"/>
                  <a:pt x="1173551" y="629967"/>
                </a:cubicBezTo>
                <a:cubicBezTo>
                  <a:pt x="1189002" y="643311"/>
                  <a:pt x="1193918" y="666487"/>
                  <a:pt x="1194620" y="680533"/>
                </a:cubicBezTo>
                <a:cubicBezTo>
                  <a:pt x="1195322" y="694579"/>
                  <a:pt x="1191811" y="705114"/>
                  <a:pt x="1177765" y="714244"/>
                </a:cubicBezTo>
                <a:cubicBezTo>
                  <a:pt x="1163719" y="723374"/>
                  <a:pt x="1130710" y="717053"/>
                  <a:pt x="1110343" y="735313"/>
                </a:cubicBezTo>
                <a:cubicBezTo>
                  <a:pt x="1089976" y="753573"/>
                  <a:pt x="1070312" y="795711"/>
                  <a:pt x="1055564" y="823803"/>
                </a:cubicBezTo>
                <a:cubicBezTo>
                  <a:pt x="1040816" y="851895"/>
                  <a:pt x="1012723" y="889117"/>
                  <a:pt x="1021853" y="91229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>
            <a:hlinkClick r:id="rId13" action="ppaction://hlinksldjump" tooltip="Лесостепи"/>
          </p:cNvPr>
          <p:cNvSpPr/>
          <p:nvPr/>
        </p:nvSpPr>
        <p:spPr>
          <a:xfrm>
            <a:off x="1700279" y="2099187"/>
            <a:ext cx="953728" cy="729693"/>
          </a:xfrm>
          <a:custGeom>
            <a:avLst/>
            <a:gdLst>
              <a:gd name="connsiteX0" fmla="*/ 887009 w 953728"/>
              <a:gd name="connsiteY0" fmla="*/ 728289 h 729693"/>
              <a:gd name="connsiteX1" fmla="*/ 937575 w 953728"/>
              <a:gd name="connsiteY1" fmla="*/ 606089 h 729693"/>
              <a:gd name="connsiteX2" fmla="*/ 941789 w 953728"/>
              <a:gd name="connsiteY2" fmla="*/ 420680 h 729693"/>
              <a:gd name="connsiteX3" fmla="*/ 865940 w 953728"/>
              <a:gd name="connsiteY3" fmla="*/ 285838 h 729693"/>
              <a:gd name="connsiteX4" fmla="*/ 752167 w 953728"/>
              <a:gd name="connsiteY4" fmla="*/ 193134 h 729693"/>
              <a:gd name="connsiteX5" fmla="*/ 613111 w 953728"/>
              <a:gd name="connsiteY5" fmla="*/ 146782 h 729693"/>
              <a:gd name="connsiteX6" fmla="*/ 516193 w 953728"/>
              <a:gd name="connsiteY6" fmla="*/ 155209 h 729693"/>
              <a:gd name="connsiteX7" fmla="*/ 381350 w 953728"/>
              <a:gd name="connsiteY7" fmla="*/ 75147 h 729693"/>
              <a:gd name="connsiteX8" fmla="*/ 301288 w 953728"/>
              <a:gd name="connsiteY8" fmla="*/ 11939 h 729693"/>
              <a:gd name="connsiteX9" fmla="*/ 99024 w 953728"/>
              <a:gd name="connsiteY9" fmla="*/ 3512 h 729693"/>
              <a:gd name="connsiteX10" fmla="*/ 14748 w 953728"/>
              <a:gd name="connsiteY10" fmla="*/ 28795 h 729693"/>
              <a:gd name="connsiteX11" fmla="*/ 10534 w 953728"/>
              <a:gd name="connsiteY11" fmla="*/ 138354 h 729693"/>
              <a:gd name="connsiteX12" fmla="*/ 61100 w 953728"/>
              <a:gd name="connsiteY12" fmla="*/ 142568 h 729693"/>
              <a:gd name="connsiteX13" fmla="*/ 132735 w 953728"/>
              <a:gd name="connsiteY13" fmla="*/ 205775 h 729693"/>
              <a:gd name="connsiteX14" fmla="*/ 217011 w 953728"/>
              <a:gd name="connsiteY14" fmla="*/ 222631 h 729693"/>
              <a:gd name="connsiteX15" fmla="*/ 267577 w 953728"/>
              <a:gd name="connsiteY15" fmla="*/ 264769 h 729693"/>
              <a:gd name="connsiteX16" fmla="*/ 356068 w 953728"/>
              <a:gd name="connsiteY16" fmla="*/ 264769 h 729693"/>
              <a:gd name="connsiteX17" fmla="*/ 398206 w 953728"/>
              <a:gd name="connsiteY17" fmla="*/ 311121 h 729693"/>
              <a:gd name="connsiteX18" fmla="*/ 410847 w 953728"/>
              <a:gd name="connsiteY18" fmla="*/ 382756 h 729693"/>
              <a:gd name="connsiteX19" fmla="*/ 533048 w 953728"/>
              <a:gd name="connsiteY19" fmla="*/ 420680 h 729693"/>
              <a:gd name="connsiteX20" fmla="*/ 693174 w 953728"/>
              <a:gd name="connsiteY20" fmla="*/ 412253 h 729693"/>
              <a:gd name="connsiteX21" fmla="*/ 688960 w 953728"/>
              <a:gd name="connsiteY21" fmla="*/ 412253 h 729693"/>
              <a:gd name="connsiteX22" fmla="*/ 747953 w 953728"/>
              <a:gd name="connsiteY22" fmla="*/ 416466 h 729693"/>
              <a:gd name="connsiteX23" fmla="*/ 806947 w 953728"/>
              <a:gd name="connsiteY23" fmla="*/ 500743 h 729693"/>
              <a:gd name="connsiteX24" fmla="*/ 853299 w 953728"/>
              <a:gd name="connsiteY24" fmla="*/ 614516 h 729693"/>
              <a:gd name="connsiteX25" fmla="*/ 887009 w 953728"/>
              <a:gd name="connsiteY25" fmla="*/ 728289 h 7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728" h="729693">
                <a:moveTo>
                  <a:pt x="887009" y="728289"/>
                </a:moveTo>
                <a:cubicBezTo>
                  <a:pt x="901055" y="726885"/>
                  <a:pt x="928445" y="657357"/>
                  <a:pt x="937575" y="606089"/>
                </a:cubicBezTo>
                <a:cubicBezTo>
                  <a:pt x="946705" y="554821"/>
                  <a:pt x="953728" y="474055"/>
                  <a:pt x="941789" y="420680"/>
                </a:cubicBezTo>
                <a:cubicBezTo>
                  <a:pt x="929850" y="367305"/>
                  <a:pt x="897544" y="323762"/>
                  <a:pt x="865940" y="285838"/>
                </a:cubicBezTo>
                <a:cubicBezTo>
                  <a:pt x="834336" y="247914"/>
                  <a:pt x="794305" y="216310"/>
                  <a:pt x="752167" y="193134"/>
                </a:cubicBezTo>
                <a:cubicBezTo>
                  <a:pt x="710029" y="169958"/>
                  <a:pt x="652440" y="153103"/>
                  <a:pt x="613111" y="146782"/>
                </a:cubicBezTo>
                <a:cubicBezTo>
                  <a:pt x="573782" y="140461"/>
                  <a:pt x="554820" y="167148"/>
                  <a:pt x="516193" y="155209"/>
                </a:cubicBezTo>
                <a:cubicBezTo>
                  <a:pt x="477566" y="143270"/>
                  <a:pt x="417168" y="99025"/>
                  <a:pt x="381350" y="75147"/>
                </a:cubicBezTo>
                <a:cubicBezTo>
                  <a:pt x="345532" y="51269"/>
                  <a:pt x="348342" y="23878"/>
                  <a:pt x="301288" y="11939"/>
                </a:cubicBezTo>
                <a:cubicBezTo>
                  <a:pt x="254234" y="0"/>
                  <a:pt x="146781" y="703"/>
                  <a:pt x="99024" y="3512"/>
                </a:cubicBezTo>
                <a:cubicBezTo>
                  <a:pt x="51267" y="6321"/>
                  <a:pt x="29496" y="6321"/>
                  <a:pt x="14748" y="28795"/>
                </a:cubicBezTo>
                <a:cubicBezTo>
                  <a:pt x="0" y="51269"/>
                  <a:pt x="2809" y="119392"/>
                  <a:pt x="10534" y="138354"/>
                </a:cubicBezTo>
                <a:cubicBezTo>
                  <a:pt x="18259" y="157316"/>
                  <a:pt x="40733" y="131331"/>
                  <a:pt x="61100" y="142568"/>
                </a:cubicBezTo>
                <a:cubicBezTo>
                  <a:pt x="81467" y="153805"/>
                  <a:pt x="106750" y="192431"/>
                  <a:pt x="132735" y="205775"/>
                </a:cubicBezTo>
                <a:cubicBezTo>
                  <a:pt x="158720" y="219119"/>
                  <a:pt x="194537" y="212799"/>
                  <a:pt x="217011" y="222631"/>
                </a:cubicBezTo>
                <a:cubicBezTo>
                  <a:pt x="239485" y="232463"/>
                  <a:pt x="244401" y="257746"/>
                  <a:pt x="267577" y="264769"/>
                </a:cubicBezTo>
                <a:cubicBezTo>
                  <a:pt x="290753" y="271792"/>
                  <a:pt x="334297" y="257044"/>
                  <a:pt x="356068" y="264769"/>
                </a:cubicBezTo>
                <a:cubicBezTo>
                  <a:pt x="377839" y="272494"/>
                  <a:pt x="389076" y="291457"/>
                  <a:pt x="398206" y="311121"/>
                </a:cubicBezTo>
                <a:cubicBezTo>
                  <a:pt x="407336" y="330786"/>
                  <a:pt x="388373" y="364496"/>
                  <a:pt x="410847" y="382756"/>
                </a:cubicBezTo>
                <a:cubicBezTo>
                  <a:pt x="433321" y="401016"/>
                  <a:pt x="485994" y="415764"/>
                  <a:pt x="533048" y="420680"/>
                </a:cubicBezTo>
                <a:cubicBezTo>
                  <a:pt x="580102" y="425596"/>
                  <a:pt x="667189" y="413657"/>
                  <a:pt x="693174" y="412253"/>
                </a:cubicBezTo>
                <a:cubicBezTo>
                  <a:pt x="719159" y="410849"/>
                  <a:pt x="688960" y="412253"/>
                  <a:pt x="688960" y="412253"/>
                </a:cubicBezTo>
                <a:cubicBezTo>
                  <a:pt x="698090" y="412955"/>
                  <a:pt x="728289" y="401718"/>
                  <a:pt x="747953" y="416466"/>
                </a:cubicBezTo>
                <a:cubicBezTo>
                  <a:pt x="767618" y="431214"/>
                  <a:pt x="789389" y="467735"/>
                  <a:pt x="806947" y="500743"/>
                </a:cubicBezTo>
                <a:cubicBezTo>
                  <a:pt x="824505" y="533751"/>
                  <a:pt x="842765" y="578699"/>
                  <a:pt x="853299" y="614516"/>
                </a:cubicBezTo>
                <a:cubicBezTo>
                  <a:pt x="863834" y="650334"/>
                  <a:pt x="872963" y="729693"/>
                  <a:pt x="887009" y="728289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>
            <a:hlinkClick r:id="rId13" action="ppaction://hlinksldjump" tooltip="Лесостепи"/>
          </p:cNvPr>
          <p:cNvSpPr/>
          <p:nvPr/>
        </p:nvSpPr>
        <p:spPr>
          <a:xfrm>
            <a:off x="5286243" y="3658302"/>
            <a:ext cx="213501" cy="200859"/>
          </a:xfrm>
          <a:custGeom>
            <a:avLst/>
            <a:gdLst>
              <a:gd name="connsiteX0" fmla="*/ 6321 w 213501"/>
              <a:gd name="connsiteY0" fmla="*/ 188920 h 200859"/>
              <a:gd name="connsiteX1" fmla="*/ 94811 w 213501"/>
              <a:gd name="connsiteY1" fmla="*/ 180492 h 200859"/>
              <a:gd name="connsiteX2" fmla="*/ 136950 w 213501"/>
              <a:gd name="connsiteY2" fmla="*/ 117285 h 200859"/>
              <a:gd name="connsiteX3" fmla="*/ 191729 w 213501"/>
              <a:gd name="connsiteY3" fmla="*/ 83574 h 200859"/>
              <a:gd name="connsiteX4" fmla="*/ 208585 w 213501"/>
              <a:gd name="connsiteY4" fmla="*/ 37222 h 200859"/>
              <a:gd name="connsiteX5" fmla="*/ 162233 w 213501"/>
              <a:gd name="connsiteY5" fmla="*/ 11939 h 200859"/>
              <a:gd name="connsiteX6" fmla="*/ 56887 w 213501"/>
              <a:gd name="connsiteY6" fmla="*/ 108857 h 200859"/>
              <a:gd name="connsiteX7" fmla="*/ 6321 w 213501"/>
              <a:gd name="connsiteY7" fmla="*/ 188920 h 2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01" h="200859">
                <a:moveTo>
                  <a:pt x="6321" y="188920"/>
                </a:moveTo>
                <a:cubicBezTo>
                  <a:pt x="12642" y="200859"/>
                  <a:pt x="73040" y="192431"/>
                  <a:pt x="94811" y="180492"/>
                </a:cubicBezTo>
                <a:cubicBezTo>
                  <a:pt x="116582" y="168553"/>
                  <a:pt x="120797" y="133438"/>
                  <a:pt x="136950" y="117285"/>
                </a:cubicBezTo>
                <a:cubicBezTo>
                  <a:pt x="153103" y="101132"/>
                  <a:pt x="179790" y="96918"/>
                  <a:pt x="191729" y="83574"/>
                </a:cubicBezTo>
                <a:cubicBezTo>
                  <a:pt x="203668" y="70230"/>
                  <a:pt x="213501" y="49161"/>
                  <a:pt x="208585" y="37222"/>
                </a:cubicBezTo>
                <a:cubicBezTo>
                  <a:pt x="203669" y="25283"/>
                  <a:pt x="187516" y="0"/>
                  <a:pt x="162233" y="11939"/>
                </a:cubicBezTo>
                <a:cubicBezTo>
                  <a:pt x="136950" y="23878"/>
                  <a:pt x="82170" y="78658"/>
                  <a:pt x="56887" y="108857"/>
                </a:cubicBezTo>
                <a:cubicBezTo>
                  <a:pt x="31604" y="139056"/>
                  <a:pt x="0" y="176981"/>
                  <a:pt x="6321" y="18892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>
            <a:hlinkClick r:id="rId13" action="ppaction://hlinksldjump" tooltip="Лесостепи"/>
          </p:cNvPr>
          <p:cNvSpPr/>
          <p:nvPr/>
        </p:nvSpPr>
        <p:spPr>
          <a:xfrm>
            <a:off x="5647228" y="3578942"/>
            <a:ext cx="556927" cy="339212"/>
          </a:xfrm>
          <a:custGeom>
            <a:avLst/>
            <a:gdLst>
              <a:gd name="connsiteX0" fmla="*/ 24580 w 556927"/>
              <a:gd name="connsiteY0" fmla="*/ 335701 h 339212"/>
              <a:gd name="connsiteX1" fmla="*/ 58291 w 556927"/>
              <a:gd name="connsiteY1" fmla="*/ 264066 h 339212"/>
              <a:gd name="connsiteX2" fmla="*/ 83574 w 556927"/>
              <a:gd name="connsiteY2" fmla="*/ 188217 h 339212"/>
              <a:gd name="connsiteX3" fmla="*/ 66719 w 556927"/>
              <a:gd name="connsiteY3" fmla="*/ 141865 h 339212"/>
              <a:gd name="connsiteX4" fmla="*/ 37222 w 556927"/>
              <a:gd name="connsiteY4" fmla="*/ 158721 h 339212"/>
              <a:gd name="connsiteX5" fmla="*/ 3511 w 556927"/>
              <a:gd name="connsiteY5" fmla="*/ 158721 h 339212"/>
              <a:gd name="connsiteX6" fmla="*/ 58291 w 556927"/>
              <a:gd name="connsiteY6" fmla="*/ 78658 h 339212"/>
              <a:gd name="connsiteX7" fmla="*/ 134140 w 556927"/>
              <a:gd name="connsiteY7" fmla="*/ 7023 h 339212"/>
              <a:gd name="connsiteX8" fmla="*/ 201561 w 556927"/>
              <a:gd name="connsiteY8" fmla="*/ 36520 h 339212"/>
              <a:gd name="connsiteX9" fmla="*/ 260554 w 556927"/>
              <a:gd name="connsiteY9" fmla="*/ 49161 h 339212"/>
              <a:gd name="connsiteX10" fmla="*/ 412252 w 556927"/>
              <a:gd name="connsiteY10" fmla="*/ 32306 h 339212"/>
              <a:gd name="connsiteX11" fmla="*/ 492315 w 556927"/>
              <a:gd name="connsiteY11" fmla="*/ 11237 h 339212"/>
              <a:gd name="connsiteX12" fmla="*/ 521812 w 556927"/>
              <a:gd name="connsiteY12" fmla="*/ 61803 h 339212"/>
              <a:gd name="connsiteX13" fmla="*/ 542881 w 556927"/>
              <a:gd name="connsiteY13" fmla="*/ 120796 h 339212"/>
              <a:gd name="connsiteX14" fmla="*/ 437535 w 556927"/>
              <a:gd name="connsiteY14" fmla="*/ 108155 h 339212"/>
              <a:gd name="connsiteX15" fmla="*/ 285837 w 556927"/>
              <a:gd name="connsiteY15" fmla="*/ 91299 h 339212"/>
              <a:gd name="connsiteX16" fmla="*/ 188919 w 556927"/>
              <a:gd name="connsiteY16" fmla="*/ 146079 h 339212"/>
              <a:gd name="connsiteX17" fmla="*/ 75146 w 556927"/>
              <a:gd name="connsiteY17" fmla="*/ 285135 h 339212"/>
              <a:gd name="connsiteX18" fmla="*/ 24580 w 556927"/>
              <a:gd name="connsiteY18" fmla="*/ 335701 h 33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927" h="339212">
                <a:moveTo>
                  <a:pt x="24580" y="335701"/>
                </a:moveTo>
                <a:cubicBezTo>
                  <a:pt x="21771" y="332190"/>
                  <a:pt x="48459" y="288647"/>
                  <a:pt x="58291" y="264066"/>
                </a:cubicBezTo>
                <a:cubicBezTo>
                  <a:pt x="68123" y="239485"/>
                  <a:pt x="82169" y="208584"/>
                  <a:pt x="83574" y="188217"/>
                </a:cubicBezTo>
                <a:cubicBezTo>
                  <a:pt x="84979" y="167850"/>
                  <a:pt x="74444" y="146781"/>
                  <a:pt x="66719" y="141865"/>
                </a:cubicBezTo>
                <a:cubicBezTo>
                  <a:pt x="58994" y="136949"/>
                  <a:pt x="47757" y="155912"/>
                  <a:pt x="37222" y="158721"/>
                </a:cubicBezTo>
                <a:cubicBezTo>
                  <a:pt x="26687" y="161530"/>
                  <a:pt x="0" y="172065"/>
                  <a:pt x="3511" y="158721"/>
                </a:cubicBezTo>
                <a:cubicBezTo>
                  <a:pt x="7022" y="145377"/>
                  <a:pt x="36520" y="103941"/>
                  <a:pt x="58291" y="78658"/>
                </a:cubicBezTo>
                <a:cubicBezTo>
                  <a:pt x="80062" y="53375"/>
                  <a:pt x="110262" y="14046"/>
                  <a:pt x="134140" y="7023"/>
                </a:cubicBezTo>
                <a:cubicBezTo>
                  <a:pt x="158018" y="0"/>
                  <a:pt x="180492" y="29497"/>
                  <a:pt x="201561" y="36520"/>
                </a:cubicBezTo>
                <a:cubicBezTo>
                  <a:pt x="222630" y="43543"/>
                  <a:pt x="225439" y="49863"/>
                  <a:pt x="260554" y="49161"/>
                </a:cubicBezTo>
                <a:cubicBezTo>
                  <a:pt x="295669" y="48459"/>
                  <a:pt x="373625" y="38627"/>
                  <a:pt x="412252" y="32306"/>
                </a:cubicBezTo>
                <a:cubicBezTo>
                  <a:pt x="450879" y="25985"/>
                  <a:pt x="474055" y="6321"/>
                  <a:pt x="492315" y="11237"/>
                </a:cubicBezTo>
                <a:cubicBezTo>
                  <a:pt x="510575" y="16153"/>
                  <a:pt x="513384" y="43543"/>
                  <a:pt x="521812" y="61803"/>
                </a:cubicBezTo>
                <a:cubicBezTo>
                  <a:pt x="530240" y="80063"/>
                  <a:pt x="556927" y="113071"/>
                  <a:pt x="542881" y="120796"/>
                </a:cubicBezTo>
                <a:cubicBezTo>
                  <a:pt x="528835" y="128521"/>
                  <a:pt x="437535" y="108155"/>
                  <a:pt x="437535" y="108155"/>
                </a:cubicBezTo>
                <a:cubicBezTo>
                  <a:pt x="394694" y="103239"/>
                  <a:pt x="327273" y="84978"/>
                  <a:pt x="285837" y="91299"/>
                </a:cubicBezTo>
                <a:cubicBezTo>
                  <a:pt x="244401" y="97620"/>
                  <a:pt x="224034" y="113773"/>
                  <a:pt x="188919" y="146079"/>
                </a:cubicBezTo>
                <a:cubicBezTo>
                  <a:pt x="153804" y="178385"/>
                  <a:pt x="95513" y="252829"/>
                  <a:pt x="75146" y="285135"/>
                </a:cubicBezTo>
                <a:cubicBezTo>
                  <a:pt x="54779" y="317441"/>
                  <a:pt x="27389" y="339212"/>
                  <a:pt x="24580" y="335701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>
            <a:hlinkClick r:id="rId13" action="ppaction://hlinksldjump" tooltip="Лесостепи"/>
          </p:cNvPr>
          <p:cNvSpPr/>
          <p:nvPr/>
        </p:nvSpPr>
        <p:spPr>
          <a:xfrm>
            <a:off x="6435915" y="3244646"/>
            <a:ext cx="379947" cy="362388"/>
          </a:xfrm>
          <a:custGeom>
            <a:avLst/>
            <a:gdLst>
              <a:gd name="connsiteX0" fmla="*/ 19665 w 379947"/>
              <a:gd name="connsiteY0" fmla="*/ 117986 h 362388"/>
              <a:gd name="connsiteX1" fmla="*/ 112369 w 379947"/>
              <a:gd name="connsiteY1" fmla="*/ 12641 h 362388"/>
              <a:gd name="connsiteX2" fmla="*/ 247211 w 379947"/>
              <a:gd name="connsiteY2" fmla="*/ 42137 h 362388"/>
              <a:gd name="connsiteX3" fmla="*/ 264067 w 379947"/>
              <a:gd name="connsiteY3" fmla="*/ 172766 h 362388"/>
              <a:gd name="connsiteX4" fmla="*/ 314632 w 379947"/>
              <a:gd name="connsiteY4" fmla="*/ 206477 h 362388"/>
              <a:gd name="connsiteX5" fmla="*/ 373626 w 379947"/>
              <a:gd name="connsiteY5" fmla="*/ 278112 h 362388"/>
              <a:gd name="connsiteX6" fmla="*/ 352557 w 379947"/>
              <a:gd name="connsiteY6" fmla="*/ 303395 h 362388"/>
              <a:gd name="connsiteX7" fmla="*/ 230356 w 379947"/>
              <a:gd name="connsiteY7" fmla="*/ 337105 h 362388"/>
              <a:gd name="connsiteX8" fmla="*/ 19665 w 379947"/>
              <a:gd name="connsiteY8" fmla="*/ 117986 h 36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47" h="362388">
                <a:moveTo>
                  <a:pt x="19665" y="117986"/>
                </a:moveTo>
                <a:cubicBezTo>
                  <a:pt x="0" y="63909"/>
                  <a:pt x="74445" y="25282"/>
                  <a:pt x="112369" y="12641"/>
                </a:cubicBezTo>
                <a:cubicBezTo>
                  <a:pt x="150293" y="0"/>
                  <a:pt x="221928" y="15450"/>
                  <a:pt x="247211" y="42137"/>
                </a:cubicBezTo>
                <a:cubicBezTo>
                  <a:pt x="272494" y="68824"/>
                  <a:pt x="252830" y="145376"/>
                  <a:pt x="264067" y="172766"/>
                </a:cubicBezTo>
                <a:cubicBezTo>
                  <a:pt x="275304" y="200156"/>
                  <a:pt x="296372" y="188919"/>
                  <a:pt x="314632" y="206477"/>
                </a:cubicBezTo>
                <a:cubicBezTo>
                  <a:pt x="332892" y="224035"/>
                  <a:pt x="367305" y="261959"/>
                  <a:pt x="373626" y="278112"/>
                </a:cubicBezTo>
                <a:cubicBezTo>
                  <a:pt x="379947" y="294265"/>
                  <a:pt x="376435" y="293563"/>
                  <a:pt x="352557" y="303395"/>
                </a:cubicBezTo>
                <a:cubicBezTo>
                  <a:pt x="328679" y="313227"/>
                  <a:pt x="285838" y="362388"/>
                  <a:pt x="230356" y="337105"/>
                </a:cubicBezTo>
                <a:cubicBezTo>
                  <a:pt x="174874" y="311822"/>
                  <a:pt x="39330" y="172063"/>
                  <a:pt x="19665" y="11798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7425427" y="727495"/>
            <a:ext cx="700656" cy="2770996"/>
          </a:xfrm>
          <a:custGeom>
            <a:avLst/>
            <a:gdLst>
              <a:gd name="connsiteX0" fmla="*/ 510875 w 700656"/>
              <a:gd name="connsiteY0" fmla="*/ 2751826 h 2770996"/>
              <a:gd name="connsiteX1" fmla="*/ 562633 w 700656"/>
              <a:gd name="connsiteY1" fmla="*/ 2711569 h 2770996"/>
              <a:gd name="connsiteX2" fmla="*/ 608641 w 700656"/>
              <a:gd name="connsiteY2" fmla="*/ 2521788 h 2770996"/>
              <a:gd name="connsiteX3" fmla="*/ 694905 w 700656"/>
              <a:gd name="connsiteY3" fmla="*/ 2188233 h 2770996"/>
              <a:gd name="connsiteX4" fmla="*/ 643147 w 700656"/>
              <a:gd name="connsiteY4" fmla="*/ 1831675 h 2770996"/>
              <a:gd name="connsiteX5" fmla="*/ 579886 w 700656"/>
              <a:gd name="connsiteY5" fmla="*/ 1475116 h 2770996"/>
              <a:gd name="connsiteX6" fmla="*/ 505124 w 700656"/>
              <a:gd name="connsiteY6" fmla="*/ 1164565 h 2770996"/>
              <a:gd name="connsiteX7" fmla="*/ 332596 w 700656"/>
              <a:gd name="connsiteY7" fmla="*/ 946030 h 2770996"/>
              <a:gd name="connsiteX8" fmla="*/ 206075 w 700656"/>
              <a:gd name="connsiteY8" fmla="*/ 681486 h 2770996"/>
              <a:gd name="connsiteX9" fmla="*/ 332596 w 700656"/>
              <a:gd name="connsiteY9" fmla="*/ 595222 h 2770996"/>
              <a:gd name="connsiteX10" fmla="*/ 298090 w 700656"/>
              <a:gd name="connsiteY10" fmla="*/ 94890 h 2770996"/>
              <a:gd name="connsiteX11" fmla="*/ 200324 w 700656"/>
              <a:gd name="connsiteY11" fmla="*/ 25879 h 2770996"/>
              <a:gd name="connsiteX12" fmla="*/ 125562 w 700656"/>
              <a:gd name="connsiteY12" fmla="*/ 83388 h 2770996"/>
              <a:gd name="connsiteX13" fmla="*/ 50799 w 700656"/>
              <a:gd name="connsiteY13" fmla="*/ 330679 h 2770996"/>
              <a:gd name="connsiteX14" fmla="*/ 91056 w 700656"/>
              <a:gd name="connsiteY14" fmla="*/ 554965 h 2770996"/>
              <a:gd name="connsiteX15" fmla="*/ 39298 w 700656"/>
              <a:gd name="connsiteY15" fmla="*/ 750497 h 2770996"/>
              <a:gd name="connsiteX16" fmla="*/ 33547 w 700656"/>
              <a:gd name="connsiteY16" fmla="*/ 790754 h 2770996"/>
              <a:gd name="connsiteX17" fmla="*/ 33547 w 700656"/>
              <a:gd name="connsiteY17" fmla="*/ 882769 h 2770996"/>
              <a:gd name="connsiteX18" fmla="*/ 4792 w 700656"/>
              <a:gd name="connsiteY18" fmla="*/ 1026543 h 2770996"/>
              <a:gd name="connsiteX19" fmla="*/ 62301 w 700656"/>
              <a:gd name="connsiteY19" fmla="*/ 1388852 h 2770996"/>
              <a:gd name="connsiteX20" fmla="*/ 344098 w 700656"/>
              <a:gd name="connsiteY20" fmla="*/ 1687901 h 2770996"/>
              <a:gd name="connsiteX21" fmla="*/ 533879 w 700656"/>
              <a:gd name="connsiteY21" fmla="*/ 1848928 h 2770996"/>
              <a:gd name="connsiteX22" fmla="*/ 539630 w 700656"/>
              <a:gd name="connsiteY22" fmla="*/ 2262996 h 2770996"/>
              <a:gd name="connsiteX23" fmla="*/ 459116 w 700656"/>
              <a:gd name="connsiteY23" fmla="*/ 2596550 h 2770996"/>
              <a:gd name="connsiteX24" fmla="*/ 510875 w 700656"/>
              <a:gd name="connsiteY24" fmla="*/ 2751826 h 277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0656" h="2770996">
                <a:moveTo>
                  <a:pt x="510875" y="2751826"/>
                </a:moveTo>
                <a:cubicBezTo>
                  <a:pt x="528128" y="2770996"/>
                  <a:pt x="546339" y="2749909"/>
                  <a:pt x="562633" y="2711569"/>
                </a:cubicBezTo>
                <a:cubicBezTo>
                  <a:pt x="578927" y="2673229"/>
                  <a:pt x="586596" y="2609011"/>
                  <a:pt x="608641" y="2521788"/>
                </a:cubicBezTo>
                <a:cubicBezTo>
                  <a:pt x="630686" y="2434565"/>
                  <a:pt x="689154" y="2303252"/>
                  <a:pt x="694905" y="2188233"/>
                </a:cubicBezTo>
                <a:cubicBezTo>
                  <a:pt x="700656" y="2073214"/>
                  <a:pt x="662317" y="1950528"/>
                  <a:pt x="643147" y="1831675"/>
                </a:cubicBezTo>
                <a:cubicBezTo>
                  <a:pt x="623977" y="1712822"/>
                  <a:pt x="602890" y="1586301"/>
                  <a:pt x="579886" y="1475116"/>
                </a:cubicBezTo>
                <a:cubicBezTo>
                  <a:pt x="556882" y="1363931"/>
                  <a:pt x="546339" y="1252746"/>
                  <a:pt x="505124" y="1164565"/>
                </a:cubicBezTo>
                <a:cubicBezTo>
                  <a:pt x="463909" y="1076384"/>
                  <a:pt x="382438" y="1026543"/>
                  <a:pt x="332596" y="946030"/>
                </a:cubicBezTo>
                <a:cubicBezTo>
                  <a:pt x="282755" y="865517"/>
                  <a:pt x="206075" y="739954"/>
                  <a:pt x="206075" y="681486"/>
                </a:cubicBezTo>
                <a:cubicBezTo>
                  <a:pt x="206075" y="623018"/>
                  <a:pt x="317260" y="692988"/>
                  <a:pt x="332596" y="595222"/>
                </a:cubicBezTo>
                <a:cubicBezTo>
                  <a:pt x="347932" y="497456"/>
                  <a:pt x="320135" y="189780"/>
                  <a:pt x="298090" y="94890"/>
                </a:cubicBezTo>
                <a:cubicBezTo>
                  <a:pt x="276045" y="0"/>
                  <a:pt x="229079" y="27796"/>
                  <a:pt x="200324" y="25879"/>
                </a:cubicBezTo>
                <a:cubicBezTo>
                  <a:pt x="171569" y="23962"/>
                  <a:pt x="150483" y="32588"/>
                  <a:pt x="125562" y="83388"/>
                </a:cubicBezTo>
                <a:cubicBezTo>
                  <a:pt x="100641" y="134188"/>
                  <a:pt x="56550" y="252083"/>
                  <a:pt x="50799" y="330679"/>
                </a:cubicBezTo>
                <a:cubicBezTo>
                  <a:pt x="45048" y="409275"/>
                  <a:pt x="92973" y="484995"/>
                  <a:pt x="91056" y="554965"/>
                </a:cubicBezTo>
                <a:cubicBezTo>
                  <a:pt x="89139" y="624935"/>
                  <a:pt x="48883" y="711199"/>
                  <a:pt x="39298" y="750497"/>
                </a:cubicBezTo>
                <a:cubicBezTo>
                  <a:pt x="29713" y="789795"/>
                  <a:pt x="34505" y="768709"/>
                  <a:pt x="33547" y="790754"/>
                </a:cubicBezTo>
                <a:cubicBezTo>
                  <a:pt x="32589" y="812799"/>
                  <a:pt x="38339" y="843471"/>
                  <a:pt x="33547" y="882769"/>
                </a:cubicBezTo>
                <a:cubicBezTo>
                  <a:pt x="28755" y="922067"/>
                  <a:pt x="0" y="942196"/>
                  <a:pt x="4792" y="1026543"/>
                </a:cubicBezTo>
                <a:cubicBezTo>
                  <a:pt x="9584" y="1110890"/>
                  <a:pt x="5750" y="1278626"/>
                  <a:pt x="62301" y="1388852"/>
                </a:cubicBezTo>
                <a:cubicBezTo>
                  <a:pt x="118852" y="1499078"/>
                  <a:pt x="265502" y="1611222"/>
                  <a:pt x="344098" y="1687901"/>
                </a:cubicBezTo>
                <a:cubicBezTo>
                  <a:pt x="422694" y="1764580"/>
                  <a:pt x="501290" y="1753079"/>
                  <a:pt x="533879" y="1848928"/>
                </a:cubicBezTo>
                <a:cubicBezTo>
                  <a:pt x="566468" y="1944777"/>
                  <a:pt x="552090" y="2138392"/>
                  <a:pt x="539630" y="2262996"/>
                </a:cubicBezTo>
                <a:cubicBezTo>
                  <a:pt x="527170" y="2387600"/>
                  <a:pt x="463908" y="2512203"/>
                  <a:pt x="459116" y="2596550"/>
                </a:cubicBezTo>
                <a:cubicBezTo>
                  <a:pt x="454324" y="2680897"/>
                  <a:pt x="493622" y="2732656"/>
                  <a:pt x="510875" y="275182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7401464" y="2933940"/>
            <a:ext cx="323012" cy="499373"/>
          </a:xfrm>
          <a:custGeom>
            <a:avLst/>
            <a:gdLst>
              <a:gd name="connsiteX0" fmla="*/ 241540 w 323012"/>
              <a:gd name="connsiteY0" fmla="*/ 188822 h 499373"/>
              <a:gd name="connsiteX1" fmla="*/ 46008 w 323012"/>
              <a:gd name="connsiteY1" fmla="*/ 22045 h 499373"/>
              <a:gd name="connsiteX2" fmla="*/ 5751 w 323012"/>
              <a:gd name="connsiteY2" fmla="*/ 56551 h 499373"/>
              <a:gd name="connsiteX3" fmla="*/ 80513 w 323012"/>
              <a:gd name="connsiteY3" fmla="*/ 160068 h 499373"/>
              <a:gd name="connsiteX4" fmla="*/ 92015 w 323012"/>
              <a:gd name="connsiteY4" fmla="*/ 217577 h 499373"/>
              <a:gd name="connsiteX5" fmla="*/ 138023 w 323012"/>
              <a:gd name="connsiteY5" fmla="*/ 275086 h 499373"/>
              <a:gd name="connsiteX6" fmla="*/ 103517 w 323012"/>
              <a:gd name="connsiteY6" fmla="*/ 286588 h 499373"/>
              <a:gd name="connsiteX7" fmla="*/ 46008 w 323012"/>
              <a:gd name="connsiteY7" fmla="*/ 223328 h 499373"/>
              <a:gd name="connsiteX8" fmla="*/ 0 w 323012"/>
              <a:gd name="connsiteY8" fmla="*/ 223328 h 499373"/>
              <a:gd name="connsiteX9" fmla="*/ 46008 w 323012"/>
              <a:gd name="connsiteY9" fmla="*/ 315343 h 499373"/>
              <a:gd name="connsiteX10" fmla="*/ 155276 w 323012"/>
              <a:gd name="connsiteY10" fmla="*/ 476369 h 499373"/>
              <a:gd name="connsiteX11" fmla="*/ 247291 w 323012"/>
              <a:gd name="connsiteY11" fmla="*/ 453366 h 499373"/>
              <a:gd name="connsiteX12" fmla="*/ 310551 w 323012"/>
              <a:gd name="connsiteY12" fmla="*/ 395856 h 499373"/>
              <a:gd name="connsiteX13" fmla="*/ 172528 w 323012"/>
              <a:gd name="connsiteY13" fmla="*/ 252083 h 499373"/>
              <a:gd name="connsiteX14" fmla="*/ 189781 w 323012"/>
              <a:gd name="connsiteY14" fmla="*/ 211826 h 499373"/>
              <a:gd name="connsiteX15" fmla="*/ 241540 w 323012"/>
              <a:gd name="connsiteY15" fmla="*/ 188822 h 4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012" h="499373">
                <a:moveTo>
                  <a:pt x="241540" y="188822"/>
                </a:moveTo>
                <a:cubicBezTo>
                  <a:pt x="217578" y="157192"/>
                  <a:pt x="85306" y="44090"/>
                  <a:pt x="46008" y="22045"/>
                </a:cubicBezTo>
                <a:cubicBezTo>
                  <a:pt x="6710" y="0"/>
                  <a:pt x="0" y="33547"/>
                  <a:pt x="5751" y="56551"/>
                </a:cubicBezTo>
                <a:cubicBezTo>
                  <a:pt x="11502" y="79555"/>
                  <a:pt x="66136" y="133230"/>
                  <a:pt x="80513" y="160068"/>
                </a:cubicBezTo>
                <a:cubicBezTo>
                  <a:pt x="94890" y="186906"/>
                  <a:pt x="82430" y="198407"/>
                  <a:pt x="92015" y="217577"/>
                </a:cubicBezTo>
                <a:cubicBezTo>
                  <a:pt x="101600" y="236747"/>
                  <a:pt x="136106" y="263584"/>
                  <a:pt x="138023" y="275086"/>
                </a:cubicBezTo>
                <a:cubicBezTo>
                  <a:pt x="139940" y="286588"/>
                  <a:pt x="118853" y="295214"/>
                  <a:pt x="103517" y="286588"/>
                </a:cubicBezTo>
                <a:cubicBezTo>
                  <a:pt x="88181" y="277962"/>
                  <a:pt x="63261" y="233871"/>
                  <a:pt x="46008" y="223328"/>
                </a:cubicBezTo>
                <a:cubicBezTo>
                  <a:pt x="28755" y="212785"/>
                  <a:pt x="0" y="207992"/>
                  <a:pt x="0" y="223328"/>
                </a:cubicBezTo>
                <a:cubicBezTo>
                  <a:pt x="0" y="238664"/>
                  <a:pt x="20129" y="273170"/>
                  <a:pt x="46008" y="315343"/>
                </a:cubicBezTo>
                <a:cubicBezTo>
                  <a:pt x="71887" y="357517"/>
                  <a:pt x="121729" y="453365"/>
                  <a:pt x="155276" y="476369"/>
                </a:cubicBezTo>
                <a:cubicBezTo>
                  <a:pt x="188823" y="499373"/>
                  <a:pt x="221412" y="466785"/>
                  <a:pt x="247291" y="453366"/>
                </a:cubicBezTo>
                <a:cubicBezTo>
                  <a:pt x="273170" y="439947"/>
                  <a:pt x="323012" y="429403"/>
                  <a:pt x="310551" y="395856"/>
                </a:cubicBezTo>
                <a:cubicBezTo>
                  <a:pt x="298090" y="362309"/>
                  <a:pt x="192656" y="282755"/>
                  <a:pt x="172528" y="252083"/>
                </a:cubicBezTo>
                <a:cubicBezTo>
                  <a:pt x="152400" y="221411"/>
                  <a:pt x="177321" y="224286"/>
                  <a:pt x="189781" y="211826"/>
                </a:cubicBezTo>
                <a:cubicBezTo>
                  <a:pt x="202241" y="199366"/>
                  <a:pt x="265502" y="220452"/>
                  <a:pt x="241540" y="18882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7152256" y="3149600"/>
            <a:ext cx="276046" cy="806090"/>
          </a:xfrm>
          <a:custGeom>
            <a:avLst/>
            <a:gdLst>
              <a:gd name="connsiteX0" fmla="*/ 99684 w 276046"/>
              <a:gd name="connsiteY0" fmla="*/ 784045 h 806090"/>
              <a:gd name="connsiteX1" fmla="*/ 134189 w 276046"/>
              <a:gd name="connsiteY1" fmla="*/ 651774 h 806090"/>
              <a:gd name="connsiteX2" fmla="*/ 203201 w 276046"/>
              <a:gd name="connsiteY2" fmla="*/ 473494 h 806090"/>
              <a:gd name="connsiteX3" fmla="*/ 243457 w 276046"/>
              <a:gd name="connsiteY3" fmla="*/ 473494 h 806090"/>
              <a:gd name="connsiteX4" fmla="*/ 243457 w 276046"/>
              <a:gd name="connsiteY4" fmla="*/ 283713 h 806090"/>
              <a:gd name="connsiteX5" fmla="*/ 266461 w 276046"/>
              <a:gd name="connsiteY5" fmla="*/ 151442 h 806090"/>
              <a:gd name="connsiteX6" fmla="*/ 185948 w 276046"/>
              <a:gd name="connsiteY6" fmla="*/ 19170 h 806090"/>
              <a:gd name="connsiteX7" fmla="*/ 70929 w 276046"/>
              <a:gd name="connsiteY7" fmla="*/ 36423 h 806090"/>
              <a:gd name="connsiteX8" fmla="*/ 65178 w 276046"/>
              <a:gd name="connsiteY8" fmla="*/ 145691 h 806090"/>
              <a:gd name="connsiteX9" fmla="*/ 13419 w 276046"/>
              <a:gd name="connsiteY9" fmla="*/ 329721 h 806090"/>
              <a:gd name="connsiteX10" fmla="*/ 13419 w 276046"/>
              <a:gd name="connsiteY10" fmla="*/ 519502 h 806090"/>
              <a:gd name="connsiteX11" fmla="*/ 99684 w 276046"/>
              <a:gd name="connsiteY11" fmla="*/ 784045 h 8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046" h="806090">
                <a:moveTo>
                  <a:pt x="99684" y="784045"/>
                </a:moveTo>
                <a:cubicBezTo>
                  <a:pt x="119812" y="806090"/>
                  <a:pt x="116936" y="703533"/>
                  <a:pt x="134189" y="651774"/>
                </a:cubicBezTo>
                <a:cubicBezTo>
                  <a:pt x="151442" y="600016"/>
                  <a:pt x="184990" y="503207"/>
                  <a:pt x="203201" y="473494"/>
                </a:cubicBezTo>
                <a:cubicBezTo>
                  <a:pt x="221412" y="443781"/>
                  <a:pt x="236748" y="505124"/>
                  <a:pt x="243457" y="473494"/>
                </a:cubicBezTo>
                <a:cubicBezTo>
                  <a:pt x="250166" y="441864"/>
                  <a:pt x="239623" y="337388"/>
                  <a:pt x="243457" y="283713"/>
                </a:cubicBezTo>
                <a:cubicBezTo>
                  <a:pt x="247291" y="230038"/>
                  <a:pt x="276046" y="195532"/>
                  <a:pt x="266461" y="151442"/>
                </a:cubicBezTo>
                <a:cubicBezTo>
                  <a:pt x="256876" y="107352"/>
                  <a:pt x="218537" y="38340"/>
                  <a:pt x="185948" y="19170"/>
                </a:cubicBezTo>
                <a:cubicBezTo>
                  <a:pt x="153359" y="0"/>
                  <a:pt x="91057" y="15336"/>
                  <a:pt x="70929" y="36423"/>
                </a:cubicBezTo>
                <a:cubicBezTo>
                  <a:pt x="50801" y="57510"/>
                  <a:pt x="74763" y="96808"/>
                  <a:pt x="65178" y="145691"/>
                </a:cubicBezTo>
                <a:cubicBezTo>
                  <a:pt x="55593" y="194574"/>
                  <a:pt x="22045" y="267419"/>
                  <a:pt x="13419" y="329721"/>
                </a:cubicBezTo>
                <a:cubicBezTo>
                  <a:pt x="4793" y="392023"/>
                  <a:pt x="0" y="445698"/>
                  <a:pt x="13419" y="519502"/>
                </a:cubicBezTo>
                <a:cubicBezTo>
                  <a:pt x="26838" y="593306"/>
                  <a:pt x="79556" y="762000"/>
                  <a:pt x="99684" y="78404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3904422" y="183874"/>
            <a:ext cx="3813313" cy="3785152"/>
          </a:xfrm>
          <a:custGeom>
            <a:avLst/>
            <a:gdLst>
              <a:gd name="connsiteX0" fmla="*/ 3301448 w 3813313"/>
              <a:gd name="connsiteY0" fmla="*/ 193813 h 3785152"/>
              <a:gd name="connsiteX1" fmla="*/ 3569804 w 3813313"/>
              <a:gd name="connsiteY1" fmla="*/ 14909 h 3785152"/>
              <a:gd name="connsiteX2" fmla="*/ 3798404 w 3813313"/>
              <a:gd name="connsiteY2" fmla="*/ 283265 h 3785152"/>
              <a:gd name="connsiteX3" fmla="*/ 3659256 w 3813313"/>
              <a:gd name="connsiteY3" fmla="*/ 293204 h 3785152"/>
              <a:gd name="connsiteX4" fmla="*/ 3539987 w 3813313"/>
              <a:gd name="connsiteY4" fmla="*/ 293204 h 3785152"/>
              <a:gd name="connsiteX5" fmla="*/ 3380961 w 3813313"/>
              <a:gd name="connsiteY5" fmla="*/ 392596 h 3785152"/>
              <a:gd name="connsiteX6" fmla="*/ 3371021 w 3813313"/>
              <a:gd name="connsiteY6" fmla="*/ 541683 h 3785152"/>
              <a:gd name="connsiteX7" fmla="*/ 3410778 w 3813313"/>
              <a:gd name="connsiteY7" fmla="*/ 740465 h 3785152"/>
              <a:gd name="connsiteX8" fmla="*/ 3450535 w 3813313"/>
              <a:gd name="connsiteY8" fmla="*/ 979004 h 3785152"/>
              <a:gd name="connsiteX9" fmla="*/ 3440595 w 3813313"/>
              <a:gd name="connsiteY9" fmla="*/ 1227483 h 3785152"/>
              <a:gd name="connsiteX10" fmla="*/ 3530048 w 3813313"/>
              <a:gd name="connsiteY10" fmla="*/ 1316935 h 3785152"/>
              <a:gd name="connsiteX11" fmla="*/ 3460474 w 3813313"/>
              <a:gd name="connsiteY11" fmla="*/ 1585291 h 3785152"/>
              <a:gd name="connsiteX12" fmla="*/ 3390900 w 3813313"/>
              <a:gd name="connsiteY12" fmla="*/ 1446143 h 3785152"/>
              <a:gd name="connsiteX13" fmla="*/ 3371021 w 3813313"/>
              <a:gd name="connsiteY13" fmla="*/ 1565413 h 3785152"/>
              <a:gd name="connsiteX14" fmla="*/ 3390900 w 3813313"/>
              <a:gd name="connsiteY14" fmla="*/ 1694622 h 3785152"/>
              <a:gd name="connsiteX15" fmla="*/ 3470413 w 3813313"/>
              <a:gd name="connsiteY15" fmla="*/ 1774135 h 3785152"/>
              <a:gd name="connsiteX16" fmla="*/ 3311387 w 3813313"/>
              <a:gd name="connsiteY16" fmla="*/ 1953039 h 3785152"/>
              <a:gd name="connsiteX17" fmla="*/ 3271630 w 3813313"/>
              <a:gd name="connsiteY17" fmla="*/ 1883465 h 3785152"/>
              <a:gd name="connsiteX18" fmla="*/ 3231874 w 3813313"/>
              <a:gd name="connsiteY18" fmla="*/ 1972917 h 3785152"/>
              <a:gd name="connsiteX19" fmla="*/ 3082787 w 3813313"/>
              <a:gd name="connsiteY19" fmla="*/ 2122004 h 3785152"/>
              <a:gd name="connsiteX20" fmla="*/ 3003274 w 3813313"/>
              <a:gd name="connsiteY20" fmla="*/ 2201517 h 3785152"/>
              <a:gd name="connsiteX21" fmla="*/ 3023152 w 3813313"/>
              <a:gd name="connsiteY21" fmla="*/ 2449996 h 3785152"/>
              <a:gd name="connsiteX22" fmla="*/ 2973456 w 3813313"/>
              <a:gd name="connsiteY22" fmla="*/ 2539448 h 3785152"/>
              <a:gd name="connsiteX23" fmla="*/ 3033091 w 3813313"/>
              <a:gd name="connsiteY23" fmla="*/ 2618961 h 3785152"/>
              <a:gd name="connsiteX24" fmla="*/ 3033091 w 3813313"/>
              <a:gd name="connsiteY24" fmla="*/ 2678596 h 3785152"/>
              <a:gd name="connsiteX25" fmla="*/ 2933700 w 3813313"/>
              <a:gd name="connsiteY25" fmla="*/ 2688535 h 3785152"/>
              <a:gd name="connsiteX26" fmla="*/ 2884004 w 3813313"/>
              <a:gd name="connsiteY26" fmla="*/ 2738230 h 3785152"/>
              <a:gd name="connsiteX27" fmla="*/ 2834308 w 3813313"/>
              <a:gd name="connsiteY27" fmla="*/ 2907196 h 3785152"/>
              <a:gd name="connsiteX28" fmla="*/ 2943639 w 3813313"/>
              <a:gd name="connsiteY28" fmla="*/ 2937013 h 3785152"/>
              <a:gd name="connsiteX29" fmla="*/ 3102665 w 3813313"/>
              <a:gd name="connsiteY29" fmla="*/ 3026465 h 3785152"/>
              <a:gd name="connsiteX30" fmla="*/ 3122543 w 3813313"/>
              <a:gd name="connsiteY30" fmla="*/ 3086100 h 3785152"/>
              <a:gd name="connsiteX31" fmla="*/ 3122543 w 3813313"/>
              <a:gd name="connsiteY31" fmla="*/ 3105978 h 3785152"/>
              <a:gd name="connsiteX32" fmla="*/ 2893943 w 3813313"/>
              <a:gd name="connsiteY32" fmla="*/ 3394213 h 3785152"/>
              <a:gd name="connsiteX33" fmla="*/ 2923761 w 3813313"/>
              <a:gd name="connsiteY33" fmla="*/ 3344517 h 3785152"/>
              <a:gd name="connsiteX34" fmla="*/ 2884004 w 3813313"/>
              <a:gd name="connsiteY34" fmla="*/ 3205369 h 3785152"/>
              <a:gd name="connsiteX35" fmla="*/ 2754795 w 3813313"/>
              <a:gd name="connsiteY35" fmla="*/ 3036404 h 3785152"/>
              <a:gd name="connsiteX36" fmla="*/ 2436743 w 3813313"/>
              <a:gd name="connsiteY36" fmla="*/ 2986709 h 3785152"/>
              <a:gd name="connsiteX37" fmla="*/ 2267778 w 3813313"/>
              <a:gd name="connsiteY37" fmla="*/ 3215309 h 3785152"/>
              <a:gd name="connsiteX38" fmla="*/ 2307535 w 3813313"/>
              <a:gd name="connsiteY38" fmla="*/ 3344517 h 3785152"/>
              <a:gd name="connsiteX39" fmla="*/ 2247900 w 3813313"/>
              <a:gd name="connsiteY39" fmla="*/ 3404152 h 3785152"/>
              <a:gd name="connsiteX40" fmla="*/ 2088874 w 3813313"/>
              <a:gd name="connsiteY40" fmla="*/ 3433969 h 3785152"/>
              <a:gd name="connsiteX41" fmla="*/ 1989482 w 3813313"/>
              <a:gd name="connsiteY41" fmla="*/ 3433969 h 3785152"/>
              <a:gd name="connsiteX42" fmla="*/ 1880152 w 3813313"/>
              <a:gd name="connsiteY42" fmla="*/ 3394213 h 3785152"/>
              <a:gd name="connsiteX43" fmla="*/ 1721126 w 3813313"/>
              <a:gd name="connsiteY43" fmla="*/ 3553239 h 3785152"/>
              <a:gd name="connsiteX44" fmla="*/ 1780761 w 3813313"/>
              <a:gd name="connsiteY44" fmla="*/ 3553239 h 3785152"/>
              <a:gd name="connsiteX45" fmla="*/ 1790700 w 3813313"/>
              <a:gd name="connsiteY45" fmla="*/ 3563178 h 3785152"/>
              <a:gd name="connsiteX46" fmla="*/ 1800639 w 3813313"/>
              <a:gd name="connsiteY46" fmla="*/ 3563178 h 3785152"/>
              <a:gd name="connsiteX47" fmla="*/ 1760882 w 3813313"/>
              <a:gd name="connsiteY47" fmla="*/ 3672509 h 3785152"/>
              <a:gd name="connsiteX48" fmla="*/ 1741004 w 3813313"/>
              <a:gd name="connsiteY48" fmla="*/ 3761961 h 3785152"/>
              <a:gd name="connsiteX49" fmla="*/ 1413013 w 3813313"/>
              <a:gd name="connsiteY49" fmla="*/ 3722204 h 3785152"/>
              <a:gd name="connsiteX50" fmla="*/ 1492526 w 3813313"/>
              <a:gd name="connsiteY50" fmla="*/ 3692387 h 3785152"/>
              <a:gd name="connsiteX51" fmla="*/ 1472648 w 3813313"/>
              <a:gd name="connsiteY51" fmla="*/ 3662569 h 3785152"/>
              <a:gd name="connsiteX52" fmla="*/ 1552161 w 3813313"/>
              <a:gd name="connsiteY52" fmla="*/ 3553239 h 3785152"/>
              <a:gd name="connsiteX53" fmla="*/ 1601856 w 3813313"/>
              <a:gd name="connsiteY53" fmla="*/ 3513483 h 3785152"/>
              <a:gd name="connsiteX54" fmla="*/ 1562100 w 3813313"/>
              <a:gd name="connsiteY54" fmla="*/ 3463787 h 3785152"/>
              <a:gd name="connsiteX55" fmla="*/ 1393135 w 3813313"/>
              <a:gd name="connsiteY55" fmla="*/ 3602935 h 3785152"/>
              <a:gd name="connsiteX56" fmla="*/ 1373256 w 3813313"/>
              <a:gd name="connsiteY56" fmla="*/ 3732143 h 3785152"/>
              <a:gd name="connsiteX57" fmla="*/ 1124778 w 3813313"/>
              <a:gd name="connsiteY57" fmla="*/ 3642691 h 3785152"/>
              <a:gd name="connsiteX58" fmla="*/ 1035326 w 3813313"/>
              <a:gd name="connsiteY58" fmla="*/ 3543300 h 3785152"/>
              <a:gd name="connsiteX59" fmla="*/ 955813 w 3813313"/>
              <a:gd name="connsiteY59" fmla="*/ 3771900 h 3785152"/>
              <a:gd name="connsiteX60" fmla="*/ 627821 w 3813313"/>
              <a:gd name="connsiteY60" fmla="*/ 3622813 h 3785152"/>
              <a:gd name="connsiteX61" fmla="*/ 359465 w 3813313"/>
              <a:gd name="connsiteY61" fmla="*/ 3771900 h 3785152"/>
              <a:gd name="connsiteX62" fmla="*/ 51352 w 3813313"/>
              <a:gd name="connsiteY62" fmla="*/ 3553239 h 3785152"/>
              <a:gd name="connsiteX63" fmla="*/ 51352 w 3813313"/>
              <a:gd name="connsiteY63" fmla="*/ 3404152 h 3785152"/>
              <a:gd name="connsiteX64" fmla="*/ 210378 w 3813313"/>
              <a:gd name="connsiteY64" fmla="*/ 3274943 h 3785152"/>
              <a:gd name="connsiteX65" fmla="*/ 299830 w 3813313"/>
              <a:gd name="connsiteY65" fmla="*/ 3245126 h 3785152"/>
              <a:gd name="connsiteX66" fmla="*/ 299830 w 3813313"/>
              <a:gd name="connsiteY66" fmla="*/ 3125856 h 3785152"/>
              <a:gd name="connsiteX67" fmla="*/ 399221 w 3813313"/>
              <a:gd name="connsiteY67" fmla="*/ 3066222 h 3785152"/>
              <a:gd name="connsiteX68" fmla="*/ 558248 w 3813313"/>
              <a:gd name="connsiteY68" fmla="*/ 3155674 h 3785152"/>
              <a:gd name="connsiteX69" fmla="*/ 508552 w 3813313"/>
              <a:gd name="connsiteY69" fmla="*/ 3225248 h 3785152"/>
              <a:gd name="connsiteX70" fmla="*/ 548308 w 3813313"/>
              <a:gd name="connsiteY70" fmla="*/ 3294822 h 3785152"/>
              <a:gd name="connsiteX71" fmla="*/ 498613 w 3813313"/>
              <a:gd name="connsiteY71" fmla="*/ 3424030 h 3785152"/>
              <a:gd name="connsiteX72" fmla="*/ 548308 w 3813313"/>
              <a:gd name="connsiteY72" fmla="*/ 3463787 h 3785152"/>
              <a:gd name="connsiteX73" fmla="*/ 607943 w 3813313"/>
              <a:gd name="connsiteY73" fmla="*/ 3344517 h 3785152"/>
              <a:gd name="connsiteX74" fmla="*/ 707335 w 3813313"/>
              <a:gd name="connsiteY74" fmla="*/ 3384274 h 3785152"/>
              <a:gd name="connsiteX75" fmla="*/ 757030 w 3813313"/>
              <a:gd name="connsiteY75" fmla="*/ 3394213 h 3785152"/>
              <a:gd name="connsiteX76" fmla="*/ 697395 w 3813313"/>
              <a:gd name="connsiteY76" fmla="*/ 3424030 h 3785152"/>
              <a:gd name="connsiteX77" fmla="*/ 687456 w 3813313"/>
              <a:gd name="connsiteY77" fmla="*/ 3473726 h 3785152"/>
              <a:gd name="connsiteX78" fmla="*/ 607943 w 3813313"/>
              <a:gd name="connsiteY78" fmla="*/ 3453848 h 3785152"/>
              <a:gd name="connsiteX79" fmla="*/ 558248 w 3813313"/>
              <a:gd name="connsiteY79" fmla="*/ 3523422 h 3785152"/>
              <a:gd name="connsiteX80" fmla="*/ 588065 w 3813313"/>
              <a:gd name="connsiteY80" fmla="*/ 3533361 h 3785152"/>
              <a:gd name="connsiteX81" fmla="*/ 687456 w 3813313"/>
              <a:gd name="connsiteY81" fmla="*/ 3553239 h 3785152"/>
              <a:gd name="connsiteX82" fmla="*/ 796787 w 3813313"/>
              <a:gd name="connsiteY82" fmla="*/ 3573117 h 3785152"/>
              <a:gd name="connsiteX83" fmla="*/ 886239 w 3813313"/>
              <a:gd name="connsiteY83" fmla="*/ 3583056 h 3785152"/>
              <a:gd name="connsiteX84" fmla="*/ 856421 w 3813313"/>
              <a:gd name="connsiteY84" fmla="*/ 3533361 h 3785152"/>
              <a:gd name="connsiteX85" fmla="*/ 806726 w 3813313"/>
              <a:gd name="connsiteY85" fmla="*/ 3493604 h 3785152"/>
              <a:gd name="connsiteX86" fmla="*/ 876300 w 3813313"/>
              <a:gd name="connsiteY86" fmla="*/ 3414091 h 3785152"/>
              <a:gd name="connsiteX87" fmla="*/ 816665 w 3813313"/>
              <a:gd name="connsiteY87" fmla="*/ 3404152 h 3785152"/>
              <a:gd name="connsiteX88" fmla="*/ 955813 w 3813313"/>
              <a:gd name="connsiteY88" fmla="*/ 3384274 h 3785152"/>
              <a:gd name="connsiteX89" fmla="*/ 995569 w 3813313"/>
              <a:gd name="connsiteY89" fmla="*/ 3304761 h 3785152"/>
              <a:gd name="connsiteX90" fmla="*/ 1234108 w 3813313"/>
              <a:gd name="connsiteY90" fmla="*/ 3284883 h 3785152"/>
              <a:gd name="connsiteX91" fmla="*/ 1244048 w 3813313"/>
              <a:gd name="connsiteY91" fmla="*/ 3394213 h 3785152"/>
              <a:gd name="connsiteX92" fmla="*/ 1323561 w 3813313"/>
              <a:gd name="connsiteY92" fmla="*/ 3453848 h 3785152"/>
              <a:gd name="connsiteX93" fmla="*/ 1462708 w 3813313"/>
              <a:gd name="connsiteY93" fmla="*/ 3294822 h 3785152"/>
              <a:gd name="connsiteX94" fmla="*/ 1562100 w 3813313"/>
              <a:gd name="connsiteY94" fmla="*/ 3016526 h 3785152"/>
              <a:gd name="connsiteX95" fmla="*/ 1820517 w 3813313"/>
              <a:gd name="connsiteY95" fmla="*/ 2768048 h 3785152"/>
              <a:gd name="connsiteX96" fmla="*/ 2287656 w 3813313"/>
              <a:gd name="connsiteY96" fmla="*/ 2539448 h 3785152"/>
              <a:gd name="connsiteX97" fmla="*/ 2486439 w 3813313"/>
              <a:gd name="connsiteY97" fmla="*/ 2449996 h 3785152"/>
              <a:gd name="connsiteX98" fmla="*/ 2645465 w 3813313"/>
              <a:gd name="connsiteY98" fmla="*/ 2310848 h 3785152"/>
              <a:gd name="connsiteX99" fmla="*/ 2615648 w 3813313"/>
              <a:gd name="connsiteY99" fmla="*/ 2112065 h 3785152"/>
              <a:gd name="connsiteX100" fmla="*/ 2615648 w 3813313"/>
              <a:gd name="connsiteY100" fmla="*/ 2022613 h 3785152"/>
              <a:gd name="connsiteX101" fmla="*/ 2506317 w 3813313"/>
              <a:gd name="connsiteY101" fmla="*/ 1982856 h 3785152"/>
              <a:gd name="connsiteX102" fmla="*/ 2357230 w 3813313"/>
              <a:gd name="connsiteY102" fmla="*/ 2032552 h 3785152"/>
              <a:gd name="connsiteX103" fmla="*/ 2208143 w 3813313"/>
              <a:gd name="connsiteY103" fmla="*/ 2032552 h 3785152"/>
              <a:gd name="connsiteX104" fmla="*/ 2068995 w 3813313"/>
              <a:gd name="connsiteY104" fmla="*/ 1953039 h 3785152"/>
              <a:gd name="connsiteX105" fmla="*/ 1939787 w 3813313"/>
              <a:gd name="connsiteY105" fmla="*/ 1754256 h 3785152"/>
              <a:gd name="connsiteX106" fmla="*/ 2009361 w 3813313"/>
              <a:gd name="connsiteY106" fmla="*/ 1495839 h 3785152"/>
              <a:gd name="connsiteX107" fmla="*/ 2247900 w 3813313"/>
              <a:gd name="connsiteY107" fmla="*/ 1436204 h 3785152"/>
              <a:gd name="connsiteX108" fmla="*/ 2367169 w 3813313"/>
              <a:gd name="connsiteY108" fmla="*/ 1237422 h 3785152"/>
              <a:gd name="connsiteX109" fmla="*/ 2546074 w 3813313"/>
              <a:gd name="connsiteY109" fmla="*/ 1138030 h 3785152"/>
              <a:gd name="connsiteX110" fmla="*/ 2615648 w 3813313"/>
              <a:gd name="connsiteY110" fmla="*/ 1138030 h 3785152"/>
              <a:gd name="connsiteX111" fmla="*/ 2784613 w 3813313"/>
              <a:gd name="connsiteY111" fmla="*/ 1008822 h 3785152"/>
              <a:gd name="connsiteX112" fmla="*/ 3033091 w 3813313"/>
              <a:gd name="connsiteY112" fmla="*/ 929309 h 3785152"/>
              <a:gd name="connsiteX113" fmla="*/ 3132482 w 3813313"/>
              <a:gd name="connsiteY113" fmla="*/ 929309 h 3785152"/>
              <a:gd name="connsiteX114" fmla="*/ 3182178 w 3813313"/>
              <a:gd name="connsiteY114" fmla="*/ 819978 h 3785152"/>
              <a:gd name="connsiteX115" fmla="*/ 2973456 w 3813313"/>
              <a:gd name="connsiteY115" fmla="*/ 700709 h 3785152"/>
              <a:gd name="connsiteX116" fmla="*/ 2884004 w 3813313"/>
              <a:gd name="connsiteY116" fmla="*/ 700709 h 3785152"/>
              <a:gd name="connsiteX117" fmla="*/ 3062908 w 3813313"/>
              <a:gd name="connsiteY117" fmla="*/ 392596 h 3785152"/>
              <a:gd name="connsiteX118" fmla="*/ 3321326 w 3813313"/>
              <a:gd name="connsiteY118" fmla="*/ 263387 h 3785152"/>
              <a:gd name="connsiteX119" fmla="*/ 3331265 w 3813313"/>
              <a:gd name="connsiteY119" fmla="*/ 144117 h 3785152"/>
              <a:gd name="connsiteX120" fmla="*/ 3301448 w 3813313"/>
              <a:gd name="connsiteY120" fmla="*/ 193813 h 37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813313" h="3785152">
                <a:moveTo>
                  <a:pt x="3301448" y="193813"/>
                </a:moveTo>
                <a:cubicBezTo>
                  <a:pt x="3341204" y="172278"/>
                  <a:pt x="3486978" y="0"/>
                  <a:pt x="3569804" y="14909"/>
                </a:cubicBezTo>
                <a:cubicBezTo>
                  <a:pt x="3652630" y="29818"/>
                  <a:pt x="3783495" y="236883"/>
                  <a:pt x="3798404" y="283265"/>
                </a:cubicBezTo>
                <a:cubicBezTo>
                  <a:pt x="3813313" y="329648"/>
                  <a:pt x="3702325" y="291548"/>
                  <a:pt x="3659256" y="293204"/>
                </a:cubicBezTo>
                <a:cubicBezTo>
                  <a:pt x="3616187" y="294860"/>
                  <a:pt x="3586370" y="276639"/>
                  <a:pt x="3539987" y="293204"/>
                </a:cubicBezTo>
                <a:cubicBezTo>
                  <a:pt x="3493605" y="309769"/>
                  <a:pt x="3409122" y="351183"/>
                  <a:pt x="3380961" y="392596"/>
                </a:cubicBezTo>
                <a:cubicBezTo>
                  <a:pt x="3352800" y="434009"/>
                  <a:pt x="3366052" y="483705"/>
                  <a:pt x="3371021" y="541683"/>
                </a:cubicBezTo>
                <a:cubicBezTo>
                  <a:pt x="3375991" y="599661"/>
                  <a:pt x="3397526" y="667578"/>
                  <a:pt x="3410778" y="740465"/>
                </a:cubicBezTo>
                <a:cubicBezTo>
                  <a:pt x="3424030" y="813352"/>
                  <a:pt x="3445566" y="897834"/>
                  <a:pt x="3450535" y="979004"/>
                </a:cubicBezTo>
                <a:cubicBezTo>
                  <a:pt x="3455504" y="1060174"/>
                  <a:pt x="3427343" y="1171161"/>
                  <a:pt x="3440595" y="1227483"/>
                </a:cubicBezTo>
                <a:cubicBezTo>
                  <a:pt x="3453847" y="1283805"/>
                  <a:pt x="3526735" y="1257300"/>
                  <a:pt x="3530048" y="1316935"/>
                </a:cubicBezTo>
                <a:cubicBezTo>
                  <a:pt x="3533361" y="1376570"/>
                  <a:pt x="3483665" y="1563756"/>
                  <a:pt x="3460474" y="1585291"/>
                </a:cubicBezTo>
                <a:cubicBezTo>
                  <a:pt x="3437283" y="1606826"/>
                  <a:pt x="3405809" y="1449456"/>
                  <a:pt x="3390900" y="1446143"/>
                </a:cubicBezTo>
                <a:cubicBezTo>
                  <a:pt x="3375991" y="1442830"/>
                  <a:pt x="3371021" y="1524000"/>
                  <a:pt x="3371021" y="1565413"/>
                </a:cubicBezTo>
                <a:cubicBezTo>
                  <a:pt x="3371021" y="1606826"/>
                  <a:pt x="3374335" y="1659835"/>
                  <a:pt x="3390900" y="1694622"/>
                </a:cubicBezTo>
                <a:cubicBezTo>
                  <a:pt x="3407465" y="1729409"/>
                  <a:pt x="3483665" y="1731066"/>
                  <a:pt x="3470413" y="1774135"/>
                </a:cubicBezTo>
                <a:cubicBezTo>
                  <a:pt x="3457161" y="1817205"/>
                  <a:pt x="3344518" y="1934817"/>
                  <a:pt x="3311387" y="1953039"/>
                </a:cubicBezTo>
                <a:cubicBezTo>
                  <a:pt x="3278257" y="1971261"/>
                  <a:pt x="3284882" y="1880152"/>
                  <a:pt x="3271630" y="1883465"/>
                </a:cubicBezTo>
                <a:cubicBezTo>
                  <a:pt x="3258378" y="1886778"/>
                  <a:pt x="3263348" y="1933161"/>
                  <a:pt x="3231874" y="1972917"/>
                </a:cubicBezTo>
                <a:cubicBezTo>
                  <a:pt x="3200400" y="2012673"/>
                  <a:pt x="3082787" y="2122004"/>
                  <a:pt x="3082787" y="2122004"/>
                </a:cubicBezTo>
                <a:cubicBezTo>
                  <a:pt x="3044687" y="2160104"/>
                  <a:pt x="3013213" y="2146852"/>
                  <a:pt x="3003274" y="2201517"/>
                </a:cubicBezTo>
                <a:cubicBezTo>
                  <a:pt x="2993335" y="2256182"/>
                  <a:pt x="3028122" y="2393674"/>
                  <a:pt x="3023152" y="2449996"/>
                </a:cubicBezTo>
                <a:cubicBezTo>
                  <a:pt x="3018182" y="2506318"/>
                  <a:pt x="2971799" y="2511287"/>
                  <a:pt x="2973456" y="2539448"/>
                </a:cubicBezTo>
                <a:cubicBezTo>
                  <a:pt x="2975113" y="2567609"/>
                  <a:pt x="3023152" y="2595770"/>
                  <a:pt x="3033091" y="2618961"/>
                </a:cubicBezTo>
                <a:cubicBezTo>
                  <a:pt x="3043030" y="2642152"/>
                  <a:pt x="3049656" y="2667000"/>
                  <a:pt x="3033091" y="2678596"/>
                </a:cubicBezTo>
                <a:cubicBezTo>
                  <a:pt x="3016526" y="2690192"/>
                  <a:pt x="2958548" y="2678596"/>
                  <a:pt x="2933700" y="2688535"/>
                </a:cubicBezTo>
                <a:cubicBezTo>
                  <a:pt x="2908852" y="2698474"/>
                  <a:pt x="2900569" y="2701787"/>
                  <a:pt x="2884004" y="2738230"/>
                </a:cubicBezTo>
                <a:cubicBezTo>
                  <a:pt x="2867439" y="2774673"/>
                  <a:pt x="2824369" y="2874066"/>
                  <a:pt x="2834308" y="2907196"/>
                </a:cubicBezTo>
                <a:cubicBezTo>
                  <a:pt x="2844247" y="2940326"/>
                  <a:pt x="2898913" y="2917135"/>
                  <a:pt x="2943639" y="2937013"/>
                </a:cubicBezTo>
                <a:cubicBezTo>
                  <a:pt x="2988365" y="2956891"/>
                  <a:pt x="3072848" y="3001617"/>
                  <a:pt x="3102665" y="3026465"/>
                </a:cubicBezTo>
                <a:cubicBezTo>
                  <a:pt x="3132482" y="3051313"/>
                  <a:pt x="3119230" y="3072848"/>
                  <a:pt x="3122543" y="3086100"/>
                </a:cubicBezTo>
                <a:cubicBezTo>
                  <a:pt x="3125856" y="3099352"/>
                  <a:pt x="3160643" y="3054626"/>
                  <a:pt x="3122543" y="3105978"/>
                </a:cubicBezTo>
                <a:cubicBezTo>
                  <a:pt x="3084443" y="3157330"/>
                  <a:pt x="2927073" y="3354457"/>
                  <a:pt x="2893943" y="3394213"/>
                </a:cubicBezTo>
                <a:cubicBezTo>
                  <a:pt x="2860813" y="3433969"/>
                  <a:pt x="2925417" y="3375991"/>
                  <a:pt x="2923761" y="3344517"/>
                </a:cubicBezTo>
                <a:cubicBezTo>
                  <a:pt x="2922105" y="3313043"/>
                  <a:pt x="2912165" y="3256721"/>
                  <a:pt x="2884004" y="3205369"/>
                </a:cubicBezTo>
                <a:cubicBezTo>
                  <a:pt x="2855843" y="3154017"/>
                  <a:pt x="2829338" y="3072847"/>
                  <a:pt x="2754795" y="3036404"/>
                </a:cubicBezTo>
                <a:cubicBezTo>
                  <a:pt x="2680252" y="2999961"/>
                  <a:pt x="2517912" y="2956892"/>
                  <a:pt x="2436743" y="2986709"/>
                </a:cubicBezTo>
                <a:cubicBezTo>
                  <a:pt x="2355574" y="3016526"/>
                  <a:pt x="2289313" y="3155674"/>
                  <a:pt x="2267778" y="3215309"/>
                </a:cubicBezTo>
                <a:cubicBezTo>
                  <a:pt x="2246243" y="3274944"/>
                  <a:pt x="2310848" y="3313043"/>
                  <a:pt x="2307535" y="3344517"/>
                </a:cubicBezTo>
                <a:cubicBezTo>
                  <a:pt x="2304222" y="3375991"/>
                  <a:pt x="2284343" y="3389243"/>
                  <a:pt x="2247900" y="3404152"/>
                </a:cubicBezTo>
                <a:cubicBezTo>
                  <a:pt x="2211457" y="3419061"/>
                  <a:pt x="2131944" y="3429000"/>
                  <a:pt x="2088874" y="3433969"/>
                </a:cubicBezTo>
                <a:cubicBezTo>
                  <a:pt x="2045804" y="3438939"/>
                  <a:pt x="2024269" y="3440595"/>
                  <a:pt x="1989482" y="3433969"/>
                </a:cubicBezTo>
                <a:cubicBezTo>
                  <a:pt x="1954695" y="3427343"/>
                  <a:pt x="1924878" y="3374335"/>
                  <a:pt x="1880152" y="3394213"/>
                </a:cubicBezTo>
                <a:cubicBezTo>
                  <a:pt x="1835426" y="3414091"/>
                  <a:pt x="1737691" y="3526735"/>
                  <a:pt x="1721126" y="3553239"/>
                </a:cubicBezTo>
                <a:cubicBezTo>
                  <a:pt x="1704561" y="3579743"/>
                  <a:pt x="1769165" y="3551583"/>
                  <a:pt x="1780761" y="3553239"/>
                </a:cubicBezTo>
                <a:cubicBezTo>
                  <a:pt x="1792357" y="3554895"/>
                  <a:pt x="1787387" y="3561522"/>
                  <a:pt x="1790700" y="3563178"/>
                </a:cubicBezTo>
                <a:cubicBezTo>
                  <a:pt x="1794013" y="3564834"/>
                  <a:pt x="1805609" y="3544956"/>
                  <a:pt x="1800639" y="3563178"/>
                </a:cubicBezTo>
                <a:cubicBezTo>
                  <a:pt x="1795669" y="3581400"/>
                  <a:pt x="1770821" y="3639379"/>
                  <a:pt x="1760882" y="3672509"/>
                </a:cubicBezTo>
                <a:cubicBezTo>
                  <a:pt x="1750943" y="3705639"/>
                  <a:pt x="1798982" y="3753679"/>
                  <a:pt x="1741004" y="3761961"/>
                </a:cubicBezTo>
                <a:cubicBezTo>
                  <a:pt x="1683026" y="3770244"/>
                  <a:pt x="1454426" y="3733800"/>
                  <a:pt x="1413013" y="3722204"/>
                </a:cubicBezTo>
                <a:cubicBezTo>
                  <a:pt x="1371600" y="3710608"/>
                  <a:pt x="1482587" y="3702326"/>
                  <a:pt x="1492526" y="3692387"/>
                </a:cubicBezTo>
                <a:cubicBezTo>
                  <a:pt x="1502465" y="3682448"/>
                  <a:pt x="1462709" y="3685760"/>
                  <a:pt x="1472648" y="3662569"/>
                </a:cubicBezTo>
                <a:cubicBezTo>
                  <a:pt x="1482587" y="3639378"/>
                  <a:pt x="1530626" y="3578087"/>
                  <a:pt x="1552161" y="3553239"/>
                </a:cubicBezTo>
                <a:cubicBezTo>
                  <a:pt x="1573696" y="3528391"/>
                  <a:pt x="1600200" y="3528392"/>
                  <a:pt x="1601856" y="3513483"/>
                </a:cubicBezTo>
                <a:cubicBezTo>
                  <a:pt x="1603513" y="3498574"/>
                  <a:pt x="1596887" y="3448878"/>
                  <a:pt x="1562100" y="3463787"/>
                </a:cubicBezTo>
                <a:cubicBezTo>
                  <a:pt x="1527313" y="3478696"/>
                  <a:pt x="1424609" y="3558209"/>
                  <a:pt x="1393135" y="3602935"/>
                </a:cubicBezTo>
                <a:cubicBezTo>
                  <a:pt x="1361661" y="3647661"/>
                  <a:pt x="1417982" y="3725517"/>
                  <a:pt x="1373256" y="3732143"/>
                </a:cubicBezTo>
                <a:cubicBezTo>
                  <a:pt x="1328530" y="3738769"/>
                  <a:pt x="1181100" y="3674165"/>
                  <a:pt x="1124778" y="3642691"/>
                </a:cubicBezTo>
                <a:cubicBezTo>
                  <a:pt x="1068456" y="3611217"/>
                  <a:pt x="1063487" y="3521765"/>
                  <a:pt x="1035326" y="3543300"/>
                </a:cubicBezTo>
                <a:cubicBezTo>
                  <a:pt x="1007165" y="3564835"/>
                  <a:pt x="1023730" y="3758648"/>
                  <a:pt x="955813" y="3771900"/>
                </a:cubicBezTo>
                <a:cubicBezTo>
                  <a:pt x="887896" y="3785152"/>
                  <a:pt x="727212" y="3622813"/>
                  <a:pt x="627821" y="3622813"/>
                </a:cubicBezTo>
                <a:cubicBezTo>
                  <a:pt x="528430" y="3622813"/>
                  <a:pt x="455543" y="3783496"/>
                  <a:pt x="359465" y="3771900"/>
                </a:cubicBezTo>
                <a:cubicBezTo>
                  <a:pt x="263387" y="3760304"/>
                  <a:pt x="102704" y="3614530"/>
                  <a:pt x="51352" y="3553239"/>
                </a:cubicBezTo>
                <a:cubicBezTo>
                  <a:pt x="0" y="3491948"/>
                  <a:pt x="24848" y="3450535"/>
                  <a:pt x="51352" y="3404152"/>
                </a:cubicBezTo>
                <a:cubicBezTo>
                  <a:pt x="77856" y="3357769"/>
                  <a:pt x="168965" y="3301447"/>
                  <a:pt x="210378" y="3274943"/>
                </a:cubicBezTo>
                <a:cubicBezTo>
                  <a:pt x="251791" y="3248439"/>
                  <a:pt x="284921" y="3269974"/>
                  <a:pt x="299830" y="3245126"/>
                </a:cubicBezTo>
                <a:cubicBezTo>
                  <a:pt x="314739" y="3220278"/>
                  <a:pt x="283265" y="3155673"/>
                  <a:pt x="299830" y="3125856"/>
                </a:cubicBezTo>
                <a:cubicBezTo>
                  <a:pt x="316395" y="3096039"/>
                  <a:pt x="356151" y="3061252"/>
                  <a:pt x="399221" y="3066222"/>
                </a:cubicBezTo>
                <a:cubicBezTo>
                  <a:pt x="442291" y="3071192"/>
                  <a:pt x="540026" y="3129170"/>
                  <a:pt x="558248" y="3155674"/>
                </a:cubicBezTo>
                <a:cubicBezTo>
                  <a:pt x="576470" y="3182178"/>
                  <a:pt x="510209" y="3202057"/>
                  <a:pt x="508552" y="3225248"/>
                </a:cubicBezTo>
                <a:cubicBezTo>
                  <a:pt x="506895" y="3248439"/>
                  <a:pt x="549965" y="3261692"/>
                  <a:pt x="548308" y="3294822"/>
                </a:cubicBezTo>
                <a:cubicBezTo>
                  <a:pt x="546652" y="3327952"/>
                  <a:pt x="498613" y="3395869"/>
                  <a:pt x="498613" y="3424030"/>
                </a:cubicBezTo>
                <a:cubicBezTo>
                  <a:pt x="498613" y="3452191"/>
                  <a:pt x="530086" y="3477039"/>
                  <a:pt x="548308" y="3463787"/>
                </a:cubicBezTo>
                <a:cubicBezTo>
                  <a:pt x="566530" y="3450535"/>
                  <a:pt x="581439" y="3357769"/>
                  <a:pt x="607943" y="3344517"/>
                </a:cubicBezTo>
                <a:cubicBezTo>
                  <a:pt x="634447" y="3331265"/>
                  <a:pt x="682487" y="3375991"/>
                  <a:pt x="707335" y="3384274"/>
                </a:cubicBezTo>
                <a:cubicBezTo>
                  <a:pt x="732183" y="3392557"/>
                  <a:pt x="758687" y="3387587"/>
                  <a:pt x="757030" y="3394213"/>
                </a:cubicBezTo>
                <a:cubicBezTo>
                  <a:pt x="755373" y="3400839"/>
                  <a:pt x="708991" y="3410778"/>
                  <a:pt x="697395" y="3424030"/>
                </a:cubicBezTo>
                <a:cubicBezTo>
                  <a:pt x="685799" y="3437282"/>
                  <a:pt x="702365" y="3468756"/>
                  <a:pt x="687456" y="3473726"/>
                </a:cubicBezTo>
                <a:cubicBezTo>
                  <a:pt x="672547" y="3478696"/>
                  <a:pt x="629478" y="3445565"/>
                  <a:pt x="607943" y="3453848"/>
                </a:cubicBezTo>
                <a:cubicBezTo>
                  <a:pt x="586408" y="3462131"/>
                  <a:pt x="561561" y="3510170"/>
                  <a:pt x="558248" y="3523422"/>
                </a:cubicBezTo>
                <a:cubicBezTo>
                  <a:pt x="554935" y="3536674"/>
                  <a:pt x="566530" y="3528392"/>
                  <a:pt x="588065" y="3533361"/>
                </a:cubicBezTo>
                <a:cubicBezTo>
                  <a:pt x="609600" y="3538331"/>
                  <a:pt x="687456" y="3553239"/>
                  <a:pt x="687456" y="3553239"/>
                </a:cubicBezTo>
                <a:cubicBezTo>
                  <a:pt x="722243" y="3559865"/>
                  <a:pt x="763657" y="3568148"/>
                  <a:pt x="796787" y="3573117"/>
                </a:cubicBezTo>
                <a:cubicBezTo>
                  <a:pt x="829917" y="3578086"/>
                  <a:pt x="876300" y="3589682"/>
                  <a:pt x="886239" y="3583056"/>
                </a:cubicBezTo>
                <a:cubicBezTo>
                  <a:pt x="896178" y="3576430"/>
                  <a:pt x="869673" y="3548270"/>
                  <a:pt x="856421" y="3533361"/>
                </a:cubicBezTo>
                <a:cubicBezTo>
                  <a:pt x="843169" y="3518452"/>
                  <a:pt x="803413" y="3513482"/>
                  <a:pt x="806726" y="3493604"/>
                </a:cubicBezTo>
                <a:cubicBezTo>
                  <a:pt x="810039" y="3473726"/>
                  <a:pt x="874644" y="3429000"/>
                  <a:pt x="876300" y="3414091"/>
                </a:cubicBezTo>
                <a:cubicBezTo>
                  <a:pt x="877957" y="3399182"/>
                  <a:pt x="803413" y="3409122"/>
                  <a:pt x="816665" y="3404152"/>
                </a:cubicBezTo>
                <a:cubicBezTo>
                  <a:pt x="829917" y="3399183"/>
                  <a:pt x="925996" y="3400839"/>
                  <a:pt x="955813" y="3384274"/>
                </a:cubicBezTo>
                <a:cubicBezTo>
                  <a:pt x="985630" y="3367709"/>
                  <a:pt x="949186" y="3321326"/>
                  <a:pt x="995569" y="3304761"/>
                </a:cubicBezTo>
                <a:cubicBezTo>
                  <a:pt x="1041952" y="3288196"/>
                  <a:pt x="1192695" y="3269974"/>
                  <a:pt x="1234108" y="3284883"/>
                </a:cubicBezTo>
                <a:cubicBezTo>
                  <a:pt x="1275521" y="3299792"/>
                  <a:pt x="1229139" y="3366052"/>
                  <a:pt x="1244048" y="3394213"/>
                </a:cubicBezTo>
                <a:cubicBezTo>
                  <a:pt x="1258957" y="3422374"/>
                  <a:pt x="1287118" y="3470413"/>
                  <a:pt x="1323561" y="3453848"/>
                </a:cubicBezTo>
                <a:cubicBezTo>
                  <a:pt x="1360004" y="3437283"/>
                  <a:pt x="1422952" y="3367709"/>
                  <a:pt x="1462708" y="3294822"/>
                </a:cubicBezTo>
                <a:cubicBezTo>
                  <a:pt x="1502464" y="3221935"/>
                  <a:pt x="1502465" y="3104322"/>
                  <a:pt x="1562100" y="3016526"/>
                </a:cubicBezTo>
                <a:cubicBezTo>
                  <a:pt x="1621735" y="2928730"/>
                  <a:pt x="1699591" y="2847561"/>
                  <a:pt x="1820517" y="2768048"/>
                </a:cubicBezTo>
                <a:cubicBezTo>
                  <a:pt x="1941443" y="2688535"/>
                  <a:pt x="2176669" y="2592457"/>
                  <a:pt x="2287656" y="2539448"/>
                </a:cubicBezTo>
                <a:cubicBezTo>
                  <a:pt x="2398643" y="2486439"/>
                  <a:pt x="2426804" y="2488096"/>
                  <a:pt x="2486439" y="2449996"/>
                </a:cubicBezTo>
                <a:cubicBezTo>
                  <a:pt x="2546074" y="2411896"/>
                  <a:pt x="2623930" y="2367170"/>
                  <a:pt x="2645465" y="2310848"/>
                </a:cubicBezTo>
                <a:cubicBezTo>
                  <a:pt x="2667000" y="2254526"/>
                  <a:pt x="2620618" y="2160104"/>
                  <a:pt x="2615648" y="2112065"/>
                </a:cubicBezTo>
                <a:cubicBezTo>
                  <a:pt x="2610679" y="2064026"/>
                  <a:pt x="2633870" y="2044148"/>
                  <a:pt x="2615648" y="2022613"/>
                </a:cubicBezTo>
                <a:cubicBezTo>
                  <a:pt x="2597426" y="2001078"/>
                  <a:pt x="2549387" y="1981200"/>
                  <a:pt x="2506317" y="1982856"/>
                </a:cubicBezTo>
                <a:cubicBezTo>
                  <a:pt x="2463247" y="1984512"/>
                  <a:pt x="2406926" y="2024269"/>
                  <a:pt x="2357230" y="2032552"/>
                </a:cubicBezTo>
                <a:cubicBezTo>
                  <a:pt x="2307534" y="2040835"/>
                  <a:pt x="2256182" y="2045804"/>
                  <a:pt x="2208143" y="2032552"/>
                </a:cubicBezTo>
                <a:cubicBezTo>
                  <a:pt x="2160104" y="2019300"/>
                  <a:pt x="2113721" y="1999422"/>
                  <a:pt x="2068995" y="1953039"/>
                </a:cubicBezTo>
                <a:cubicBezTo>
                  <a:pt x="2024269" y="1906656"/>
                  <a:pt x="1949726" y="1830456"/>
                  <a:pt x="1939787" y="1754256"/>
                </a:cubicBezTo>
                <a:cubicBezTo>
                  <a:pt x="1929848" y="1678056"/>
                  <a:pt x="1958009" y="1548848"/>
                  <a:pt x="2009361" y="1495839"/>
                </a:cubicBezTo>
                <a:cubicBezTo>
                  <a:pt x="2060713" y="1442830"/>
                  <a:pt x="2188265" y="1479273"/>
                  <a:pt x="2247900" y="1436204"/>
                </a:cubicBezTo>
                <a:cubicBezTo>
                  <a:pt x="2307535" y="1393135"/>
                  <a:pt x="2317473" y="1287118"/>
                  <a:pt x="2367169" y="1237422"/>
                </a:cubicBezTo>
                <a:cubicBezTo>
                  <a:pt x="2416865" y="1187726"/>
                  <a:pt x="2504661" y="1154595"/>
                  <a:pt x="2546074" y="1138030"/>
                </a:cubicBezTo>
                <a:cubicBezTo>
                  <a:pt x="2587487" y="1121465"/>
                  <a:pt x="2575892" y="1159565"/>
                  <a:pt x="2615648" y="1138030"/>
                </a:cubicBezTo>
                <a:cubicBezTo>
                  <a:pt x="2655404" y="1116495"/>
                  <a:pt x="2715039" y="1043609"/>
                  <a:pt x="2784613" y="1008822"/>
                </a:cubicBezTo>
                <a:cubicBezTo>
                  <a:pt x="2854187" y="974035"/>
                  <a:pt x="2975113" y="942561"/>
                  <a:pt x="3033091" y="929309"/>
                </a:cubicBezTo>
                <a:cubicBezTo>
                  <a:pt x="3091069" y="916057"/>
                  <a:pt x="3107634" y="947531"/>
                  <a:pt x="3132482" y="929309"/>
                </a:cubicBezTo>
                <a:cubicBezTo>
                  <a:pt x="3157330" y="911087"/>
                  <a:pt x="3208682" y="858078"/>
                  <a:pt x="3182178" y="819978"/>
                </a:cubicBezTo>
                <a:cubicBezTo>
                  <a:pt x="3155674" y="781878"/>
                  <a:pt x="3023152" y="720587"/>
                  <a:pt x="2973456" y="700709"/>
                </a:cubicBezTo>
                <a:cubicBezTo>
                  <a:pt x="2923760" y="680831"/>
                  <a:pt x="2869095" y="752061"/>
                  <a:pt x="2884004" y="700709"/>
                </a:cubicBezTo>
                <a:cubicBezTo>
                  <a:pt x="2898913" y="649357"/>
                  <a:pt x="2990021" y="465483"/>
                  <a:pt x="3062908" y="392596"/>
                </a:cubicBezTo>
                <a:cubicBezTo>
                  <a:pt x="3135795" y="319709"/>
                  <a:pt x="3276600" y="304800"/>
                  <a:pt x="3321326" y="263387"/>
                </a:cubicBezTo>
                <a:cubicBezTo>
                  <a:pt x="3366052" y="221974"/>
                  <a:pt x="3332921" y="152400"/>
                  <a:pt x="3331265" y="144117"/>
                </a:cubicBezTo>
                <a:cubicBezTo>
                  <a:pt x="3329609" y="135834"/>
                  <a:pt x="3261692" y="215348"/>
                  <a:pt x="3301448" y="19381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4340087" y="1239078"/>
            <a:ext cx="1093304" cy="405848"/>
          </a:xfrm>
          <a:custGeom>
            <a:avLst/>
            <a:gdLst>
              <a:gd name="connsiteX0" fmla="*/ 977348 w 1093304"/>
              <a:gd name="connsiteY0" fmla="*/ 3313 h 405848"/>
              <a:gd name="connsiteX1" fmla="*/ 848139 w 1093304"/>
              <a:gd name="connsiteY1" fmla="*/ 92765 h 405848"/>
              <a:gd name="connsiteX2" fmla="*/ 679174 w 1093304"/>
              <a:gd name="connsiteY2" fmla="*/ 112644 h 405848"/>
              <a:gd name="connsiteX3" fmla="*/ 530087 w 1093304"/>
              <a:gd name="connsiteY3" fmla="*/ 53009 h 405848"/>
              <a:gd name="connsiteX4" fmla="*/ 231913 w 1093304"/>
              <a:gd name="connsiteY4" fmla="*/ 132522 h 405848"/>
              <a:gd name="connsiteX5" fmla="*/ 23191 w 1093304"/>
              <a:gd name="connsiteY5" fmla="*/ 271670 h 405848"/>
              <a:gd name="connsiteX6" fmla="*/ 92765 w 1093304"/>
              <a:gd name="connsiteY6" fmla="*/ 390939 h 405848"/>
              <a:gd name="connsiteX7" fmla="*/ 212035 w 1093304"/>
              <a:gd name="connsiteY7" fmla="*/ 361122 h 405848"/>
              <a:gd name="connsiteX8" fmla="*/ 301487 w 1093304"/>
              <a:gd name="connsiteY8" fmla="*/ 331305 h 405848"/>
              <a:gd name="connsiteX9" fmla="*/ 450574 w 1093304"/>
              <a:gd name="connsiteY9" fmla="*/ 331305 h 405848"/>
              <a:gd name="connsiteX10" fmla="*/ 768626 w 1093304"/>
              <a:gd name="connsiteY10" fmla="*/ 251792 h 405848"/>
              <a:gd name="connsiteX11" fmla="*/ 1056861 w 1093304"/>
              <a:gd name="connsiteY11" fmla="*/ 112644 h 405848"/>
              <a:gd name="connsiteX12" fmla="*/ 977348 w 1093304"/>
              <a:gd name="connsiteY12" fmla="*/ 3313 h 4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3304" h="405848">
                <a:moveTo>
                  <a:pt x="977348" y="3313"/>
                </a:moveTo>
                <a:cubicBezTo>
                  <a:pt x="942561" y="0"/>
                  <a:pt x="897835" y="74543"/>
                  <a:pt x="848139" y="92765"/>
                </a:cubicBezTo>
                <a:cubicBezTo>
                  <a:pt x="798443" y="110987"/>
                  <a:pt x="732183" y="119270"/>
                  <a:pt x="679174" y="112644"/>
                </a:cubicBezTo>
                <a:cubicBezTo>
                  <a:pt x="626165" y="106018"/>
                  <a:pt x="604630" y="49696"/>
                  <a:pt x="530087" y="53009"/>
                </a:cubicBezTo>
                <a:cubicBezTo>
                  <a:pt x="455544" y="56322"/>
                  <a:pt x="316396" y="96079"/>
                  <a:pt x="231913" y="132522"/>
                </a:cubicBezTo>
                <a:cubicBezTo>
                  <a:pt x="147430" y="168965"/>
                  <a:pt x="46382" y="228601"/>
                  <a:pt x="23191" y="271670"/>
                </a:cubicBezTo>
                <a:cubicBezTo>
                  <a:pt x="0" y="314739"/>
                  <a:pt x="61291" y="376030"/>
                  <a:pt x="92765" y="390939"/>
                </a:cubicBezTo>
                <a:cubicBezTo>
                  <a:pt x="124239" y="405848"/>
                  <a:pt x="177248" y="371061"/>
                  <a:pt x="212035" y="361122"/>
                </a:cubicBezTo>
                <a:cubicBezTo>
                  <a:pt x="246822" y="351183"/>
                  <a:pt x="261731" y="336274"/>
                  <a:pt x="301487" y="331305"/>
                </a:cubicBezTo>
                <a:cubicBezTo>
                  <a:pt x="341243" y="326336"/>
                  <a:pt x="372718" y="344557"/>
                  <a:pt x="450574" y="331305"/>
                </a:cubicBezTo>
                <a:cubicBezTo>
                  <a:pt x="528430" y="318053"/>
                  <a:pt x="667578" y="288236"/>
                  <a:pt x="768626" y="251792"/>
                </a:cubicBezTo>
                <a:cubicBezTo>
                  <a:pt x="869674" y="215348"/>
                  <a:pt x="1020418" y="150744"/>
                  <a:pt x="1056861" y="112644"/>
                </a:cubicBezTo>
                <a:cubicBezTo>
                  <a:pt x="1093304" y="74544"/>
                  <a:pt x="1012135" y="6626"/>
                  <a:pt x="977348" y="331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5191539" y="1750943"/>
            <a:ext cx="274983" cy="344557"/>
          </a:xfrm>
          <a:custGeom>
            <a:avLst/>
            <a:gdLst>
              <a:gd name="connsiteX0" fmla="*/ 185531 w 274983"/>
              <a:gd name="connsiteY0" fmla="*/ 18222 h 344557"/>
              <a:gd name="connsiteX1" fmla="*/ 265044 w 274983"/>
              <a:gd name="connsiteY1" fmla="*/ 57979 h 344557"/>
              <a:gd name="connsiteX2" fmla="*/ 245165 w 274983"/>
              <a:gd name="connsiteY2" fmla="*/ 167309 h 344557"/>
              <a:gd name="connsiteX3" fmla="*/ 145774 w 274983"/>
              <a:gd name="connsiteY3" fmla="*/ 276640 h 344557"/>
              <a:gd name="connsiteX4" fmla="*/ 66261 w 274983"/>
              <a:gd name="connsiteY4" fmla="*/ 326335 h 344557"/>
              <a:gd name="connsiteX5" fmla="*/ 16565 w 274983"/>
              <a:gd name="connsiteY5" fmla="*/ 167309 h 344557"/>
              <a:gd name="connsiteX6" fmla="*/ 185531 w 274983"/>
              <a:gd name="connsiteY6" fmla="*/ 18222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83" h="344557">
                <a:moveTo>
                  <a:pt x="185531" y="18222"/>
                </a:moveTo>
                <a:cubicBezTo>
                  <a:pt x="226944" y="0"/>
                  <a:pt x="255105" y="33131"/>
                  <a:pt x="265044" y="57979"/>
                </a:cubicBezTo>
                <a:cubicBezTo>
                  <a:pt x="274983" y="82827"/>
                  <a:pt x="265043" y="130866"/>
                  <a:pt x="245165" y="167309"/>
                </a:cubicBezTo>
                <a:cubicBezTo>
                  <a:pt x="225287" y="203753"/>
                  <a:pt x="175591" y="250136"/>
                  <a:pt x="145774" y="276640"/>
                </a:cubicBezTo>
                <a:cubicBezTo>
                  <a:pt x="115957" y="303144"/>
                  <a:pt x="87796" y="344557"/>
                  <a:pt x="66261" y="326335"/>
                </a:cubicBezTo>
                <a:cubicBezTo>
                  <a:pt x="44726" y="308113"/>
                  <a:pt x="0" y="218661"/>
                  <a:pt x="16565" y="167309"/>
                </a:cubicBezTo>
                <a:cubicBezTo>
                  <a:pt x="33130" y="115957"/>
                  <a:pt x="144118" y="36444"/>
                  <a:pt x="185531" y="1822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>
            <a:hlinkClick r:id="rId19" action="ppaction://hlinksldjump" tooltip="Горные территории с выстной поясностью"/>
          </p:cNvPr>
          <p:cNvSpPr/>
          <p:nvPr/>
        </p:nvSpPr>
        <p:spPr>
          <a:xfrm>
            <a:off x="4489174" y="1924878"/>
            <a:ext cx="523461" cy="450574"/>
          </a:xfrm>
          <a:custGeom>
            <a:avLst/>
            <a:gdLst>
              <a:gd name="connsiteX0" fmla="*/ 460513 w 523461"/>
              <a:gd name="connsiteY0" fmla="*/ 3313 h 450574"/>
              <a:gd name="connsiteX1" fmla="*/ 480391 w 523461"/>
              <a:gd name="connsiteY1" fmla="*/ 62948 h 450574"/>
              <a:gd name="connsiteX2" fmla="*/ 450574 w 523461"/>
              <a:gd name="connsiteY2" fmla="*/ 241852 h 450574"/>
              <a:gd name="connsiteX3" fmla="*/ 371061 w 523461"/>
              <a:gd name="connsiteY3" fmla="*/ 381000 h 450574"/>
              <a:gd name="connsiteX4" fmla="*/ 321365 w 523461"/>
              <a:gd name="connsiteY4" fmla="*/ 450574 h 450574"/>
              <a:gd name="connsiteX5" fmla="*/ 82826 w 523461"/>
              <a:gd name="connsiteY5" fmla="*/ 381000 h 450574"/>
              <a:gd name="connsiteX6" fmla="*/ 3313 w 523461"/>
              <a:gd name="connsiteY6" fmla="*/ 291548 h 450574"/>
              <a:gd name="connsiteX7" fmla="*/ 102704 w 523461"/>
              <a:gd name="connsiteY7" fmla="*/ 82826 h 450574"/>
              <a:gd name="connsiteX8" fmla="*/ 460513 w 523461"/>
              <a:gd name="connsiteY8" fmla="*/ 3313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461" h="450574">
                <a:moveTo>
                  <a:pt x="460513" y="3313"/>
                </a:moveTo>
                <a:cubicBezTo>
                  <a:pt x="523461" y="0"/>
                  <a:pt x="482047" y="23192"/>
                  <a:pt x="480391" y="62948"/>
                </a:cubicBezTo>
                <a:cubicBezTo>
                  <a:pt x="478735" y="102704"/>
                  <a:pt x="468796" y="188843"/>
                  <a:pt x="450574" y="241852"/>
                </a:cubicBezTo>
                <a:cubicBezTo>
                  <a:pt x="432352" y="294861"/>
                  <a:pt x="392596" y="346213"/>
                  <a:pt x="371061" y="381000"/>
                </a:cubicBezTo>
                <a:cubicBezTo>
                  <a:pt x="349526" y="415787"/>
                  <a:pt x="369404" y="450574"/>
                  <a:pt x="321365" y="450574"/>
                </a:cubicBezTo>
                <a:cubicBezTo>
                  <a:pt x="273326" y="450574"/>
                  <a:pt x="135835" y="407504"/>
                  <a:pt x="82826" y="381000"/>
                </a:cubicBezTo>
                <a:cubicBezTo>
                  <a:pt x="29817" y="354496"/>
                  <a:pt x="0" y="341244"/>
                  <a:pt x="3313" y="291548"/>
                </a:cubicBezTo>
                <a:cubicBezTo>
                  <a:pt x="6626" y="241852"/>
                  <a:pt x="26504" y="130865"/>
                  <a:pt x="102704" y="82826"/>
                </a:cubicBezTo>
                <a:cubicBezTo>
                  <a:pt x="178904" y="34787"/>
                  <a:pt x="397565" y="6626"/>
                  <a:pt x="460513" y="331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4532243" y="2784614"/>
            <a:ext cx="253449" cy="460512"/>
          </a:xfrm>
          <a:custGeom>
            <a:avLst/>
            <a:gdLst>
              <a:gd name="connsiteX0" fmla="*/ 99392 w 253449"/>
              <a:gd name="connsiteY0" fmla="*/ 425725 h 460512"/>
              <a:gd name="connsiteX1" fmla="*/ 49696 w 253449"/>
              <a:gd name="connsiteY1" fmla="*/ 226943 h 460512"/>
              <a:gd name="connsiteX2" fmla="*/ 0 w 253449"/>
              <a:gd name="connsiteY2" fmla="*/ 87795 h 460512"/>
              <a:gd name="connsiteX3" fmla="*/ 49696 w 253449"/>
              <a:gd name="connsiteY3" fmla="*/ 8282 h 460512"/>
              <a:gd name="connsiteX4" fmla="*/ 188844 w 253449"/>
              <a:gd name="connsiteY4" fmla="*/ 137490 h 460512"/>
              <a:gd name="connsiteX5" fmla="*/ 218661 w 253449"/>
              <a:gd name="connsiteY5" fmla="*/ 316395 h 460512"/>
              <a:gd name="connsiteX6" fmla="*/ 238540 w 253449"/>
              <a:gd name="connsiteY6" fmla="*/ 435664 h 460512"/>
              <a:gd name="connsiteX7" fmla="*/ 99392 w 253449"/>
              <a:gd name="connsiteY7" fmla="*/ 425725 h 4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49" h="460512">
                <a:moveTo>
                  <a:pt x="99392" y="425725"/>
                </a:moveTo>
                <a:cubicBezTo>
                  <a:pt x="67918" y="390938"/>
                  <a:pt x="66261" y="283265"/>
                  <a:pt x="49696" y="226943"/>
                </a:cubicBezTo>
                <a:cubicBezTo>
                  <a:pt x="33131" y="170621"/>
                  <a:pt x="0" y="124238"/>
                  <a:pt x="0" y="87795"/>
                </a:cubicBezTo>
                <a:cubicBezTo>
                  <a:pt x="0" y="51352"/>
                  <a:pt x="18222" y="0"/>
                  <a:pt x="49696" y="8282"/>
                </a:cubicBezTo>
                <a:cubicBezTo>
                  <a:pt x="81170" y="16565"/>
                  <a:pt x="160683" y="86138"/>
                  <a:pt x="188844" y="137490"/>
                </a:cubicBezTo>
                <a:cubicBezTo>
                  <a:pt x="217005" y="188842"/>
                  <a:pt x="218661" y="316395"/>
                  <a:pt x="218661" y="316395"/>
                </a:cubicBezTo>
                <a:cubicBezTo>
                  <a:pt x="226944" y="366091"/>
                  <a:pt x="253449" y="410816"/>
                  <a:pt x="238540" y="435664"/>
                </a:cubicBezTo>
                <a:cubicBezTo>
                  <a:pt x="223631" y="460512"/>
                  <a:pt x="130866" y="460512"/>
                  <a:pt x="99392" y="425725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2887317" y="1537252"/>
            <a:ext cx="960783" cy="1222513"/>
          </a:xfrm>
          <a:custGeom>
            <a:avLst/>
            <a:gdLst>
              <a:gd name="connsiteX0" fmla="*/ 869674 w 960783"/>
              <a:gd name="connsiteY0" fmla="*/ 13252 h 1222513"/>
              <a:gd name="connsiteX1" fmla="*/ 949187 w 960783"/>
              <a:gd name="connsiteY1" fmla="*/ 53009 h 1222513"/>
              <a:gd name="connsiteX2" fmla="*/ 939248 w 960783"/>
              <a:gd name="connsiteY2" fmla="*/ 142461 h 1222513"/>
              <a:gd name="connsiteX3" fmla="*/ 849796 w 960783"/>
              <a:gd name="connsiteY3" fmla="*/ 291548 h 1222513"/>
              <a:gd name="connsiteX4" fmla="*/ 710648 w 960783"/>
              <a:gd name="connsiteY4" fmla="*/ 381000 h 1222513"/>
              <a:gd name="connsiteX5" fmla="*/ 541683 w 960783"/>
              <a:gd name="connsiteY5" fmla="*/ 490331 h 1222513"/>
              <a:gd name="connsiteX6" fmla="*/ 472109 w 960783"/>
              <a:gd name="connsiteY6" fmla="*/ 659296 h 1222513"/>
              <a:gd name="connsiteX7" fmla="*/ 352840 w 960783"/>
              <a:gd name="connsiteY7" fmla="*/ 788505 h 1222513"/>
              <a:gd name="connsiteX8" fmla="*/ 263387 w 960783"/>
              <a:gd name="connsiteY8" fmla="*/ 1027044 h 1222513"/>
              <a:gd name="connsiteX9" fmla="*/ 273326 w 960783"/>
              <a:gd name="connsiteY9" fmla="*/ 1156252 h 1222513"/>
              <a:gd name="connsiteX10" fmla="*/ 203753 w 960783"/>
              <a:gd name="connsiteY10" fmla="*/ 1215887 h 1222513"/>
              <a:gd name="connsiteX11" fmla="*/ 14909 w 960783"/>
              <a:gd name="connsiteY11" fmla="*/ 1116496 h 1222513"/>
              <a:gd name="connsiteX12" fmla="*/ 114300 w 960783"/>
              <a:gd name="connsiteY12" fmla="*/ 877957 h 1222513"/>
              <a:gd name="connsiteX13" fmla="*/ 352840 w 960783"/>
              <a:gd name="connsiteY13" fmla="*/ 629478 h 1222513"/>
              <a:gd name="connsiteX14" fmla="*/ 581440 w 960783"/>
              <a:gd name="connsiteY14" fmla="*/ 331305 h 1222513"/>
              <a:gd name="connsiteX15" fmla="*/ 760344 w 960783"/>
              <a:gd name="connsiteY15" fmla="*/ 132522 h 1222513"/>
              <a:gd name="connsiteX16" fmla="*/ 869674 w 960783"/>
              <a:gd name="connsiteY16" fmla="*/ 13252 h 12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783" h="1222513">
                <a:moveTo>
                  <a:pt x="869674" y="13252"/>
                </a:moveTo>
                <a:cubicBezTo>
                  <a:pt x="901148" y="0"/>
                  <a:pt x="937591" y="31474"/>
                  <a:pt x="949187" y="53009"/>
                </a:cubicBezTo>
                <a:cubicBezTo>
                  <a:pt x="960783" y="74544"/>
                  <a:pt x="955813" y="102705"/>
                  <a:pt x="939248" y="142461"/>
                </a:cubicBezTo>
                <a:cubicBezTo>
                  <a:pt x="922683" y="182218"/>
                  <a:pt x="887896" y="251792"/>
                  <a:pt x="849796" y="291548"/>
                </a:cubicBezTo>
                <a:cubicBezTo>
                  <a:pt x="811696" y="331304"/>
                  <a:pt x="710648" y="381000"/>
                  <a:pt x="710648" y="381000"/>
                </a:cubicBezTo>
                <a:cubicBezTo>
                  <a:pt x="659296" y="414130"/>
                  <a:pt x="581440" y="443948"/>
                  <a:pt x="541683" y="490331"/>
                </a:cubicBezTo>
                <a:cubicBezTo>
                  <a:pt x="501927" y="536714"/>
                  <a:pt x="503583" y="609600"/>
                  <a:pt x="472109" y="659296"/>
                </a:cubicBezTo>
                <a:cubicBezTo>
                  <a:pt x="440635" y="708992"/>
                  <a:pt x="387627" y="727214"/>
                  <a:pt x="352840" y="788505"/>
                </a:cubicBezTo>
                <a:cubicBezTo>
                  <a:pt x="318053" y="849796"/>
                  <a:pt x="276639" y="965753"/>
                  <a:pt x="263387" y="1027044"/>
                </a:cubicBezTo>
                <a:cubicBezTo>
                  <a:pt x="250135" y="1088335"/>
                  <a:pt x="283265" y="1124778"/>
                  <a:pt x="273326" y="1156252"/>
                </a:cubicBezTo>
                <a:cubicBezTo>
                  <a:pt x="263387" y="1187726"/>
                  <a:pt x="246823" y="1222513"/>
                  <a:pt x="203753" y="1215887"/>
                </a:cubicBezTo>
                <a:cubicBezTo>
                  <a:pt x="160684" y="1209261"/>
                  <a:pt x="29818" y="1172818"/>
                  <a:pt x="14909" y="1116496"/>
                </a:cubicBezTo>
                <a:cubicBezTo>
                  <a:pt x="0" y="1060174"/>
                  <a:pt x="57978" y="959127"/>
                  <a:pt x="114300" y="877957"/>
                </a:cubicBezTo>
                <a:cubicBezTo>
                  <a:pt x="170622" y="796787"/>
                  <a:pt x="274983" y="720587"/>
                  <a:pt x="352840" y="629478"/>
                </a:cubicBezTo>
                <a:cubicBezTo>
                  <a:pt x="430697" y="538369"/>
                  <a:pt x="513523" y="414131"/>
                  <a:pt x="581440" y="331305"/>
                </a:cubicBezTo>
                <a:cubicBezTo>
                  <a:pt x="649357" y="248479"/>
                  <a:pt x="715618" y="178905"/>
                  <a:pt x="760344" y="132522"/>
                </a:cubicBezTo>
                <a:cubicBezTo>
                  <a:pt x="805070" y="86139"/>
                  <a:pt x="838200" y="26504"/>
                  <a:pt x="869674" y="1325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>
            <a:hlinkClick r:id="rId19" action="ppaction://hlinksldjump" tooltip="Горные территории с высотной пояностью"/>
          </p:cNvPr>
          <p:cNvSpPr/>
          <p:nvPr/>
        </p:nvSpPr>
        <p:spPr>
          <a:xfrm>
            <a:off x="3599622" y="944218"/>
            <a:ext cx="798444" cy="344556"/>
          </a:xfrm>
          <a:custGeom>
            <a:avLst/>
            <a:gdLst>
              <a:gd name="connsiteX0" fmla="*/ 167308 w 798444"/>
              <a:gd name="connsiteY0" fmla="*/ 337930 h 344556"/>
              <a:gd name="connsiteX1" fmla="*/ 28161 w 798444"/>
              <a:gd name="connsiteY1" fmla="*/ 258417 h 344556"/>
              <a:gd name="connsiteX2" fmla="*/ 57978 w 798444"/>
              <a:gd name="connsiteY2" fmla="*/ 248478 h 344556"/>
              <a:gd name="connsiteX3" fmla="*/ 376030 w 798444"/>
              <a:gd name="connsiteY3" fmla="*/ 19878 h 344556"/>
              <a:gd name="connsiteX4" fmla="*/ 793474 w 798444"/>
              <a:gd name="connsiteY4" fmla="*/ 129208 h 344556"/>
              <a:gd name="connsiteX5" fmla="*/ 405848 w 798444"/>
              <a:gd name="connsiteY5" fmla="*/ 218660 h 344556"/>
              <a:gd name="connsiteX6" fmla="*/ 167308 w 798444"/>
              <a:gd name="connsiteY6" fmla="*/ 337930 h 3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444" h="344556">
                <a:moveTo>
                  <a:pt x="167308" y="337930"/>
                </a:moveTo>
                <a:cubicBezTo>
                  <a:pt x="104360" y="344556"/>
                  <a:pt x="46383" y="273326"/>
                  <a:pt x="28161" y="258417"/>
                </a:cubicBezTo>
                <a:cubicBezTo>
                  <a:pt x="9939" y="243508"/>
                  <a:pt x="0" y="288234"/>
                  <a:pt x="57978" y="248478"/>
                </a:cubicBezTo>
                <a:cubicBezTo>
                  <a:pt x="115956" y="208722"/>
                  <a:pt x="253447" y="39756"/>
                  <a:pt x="376030" y="19878"/>
                </a:cubicBezTo>
                <a:cubicBezTo>
                  <a:pt x="498613" y="0"/>
                  <a:pt x="788504" y="96078"/>
                  <a:pt x="793474" y="129208"/>
                </a:cubicBezTo>
                <a:cubicBezTo>
                  <a:pt x="798444" y="162338"/>
                  <a:pt x="510209" y="182217"/>
                  <a:pt x="405848" y="218660"/>
                </a:cubicBezTo>
                <a:cubicBezTo>
                  <a:pt x="301487" y="255103"/>
                  <a:pt x="230256" y="331304"/>
                  <a:pt x="167308" y="33793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>
            <a:hlinkClick r:id="rId19" action="ppaction://hlinksldjump" tooltip="Горные территории с высотной поясностью"/>
          </p:cNvPr>
          <p:cNvSpPr/>
          <p:nvPr/>
        </p:nvSpPr>
        <p:spPr>
          <a:xfrm>
            <a:off x="1295400" y="2478157"/>
            <a:ext cx="364435" cy="848138"/>
          </a:xfrm>
          <a:custGeom>
            <a:avLst/>
            <a:gdLst>
              <a:gd name="connsiteX0" fmla="*/ 235226 w 364435"/>
              <a:gd name="connsiteY0" fmla="*/ 821634 h 848138"/>
              <a:gd name="connsiteX1" fmla="*/ 294861 w 364435"/>
              <a:gd name="connsiteY1" fmla="*/ 821634 h 848138"/>
              <a:gd name="connsiteX2" fmla="*/ 344557 w 364435"/>
              <a:gd name="connsiteY2" fmla="*/ 732182 h 848138"/>
              <a:gd name="connsiteX3" fmla="*/ 344557 w 364435"/>
              <a:gd name="connsiteY3" fmla="*/ 602973 h 848138"/>
              <a:gd name="connsiteX4" fmla="*/ 225287 w 364435"/>
              <a:gd name="connsiteY4" fmla="*/ 473765 h 848138"/>
              <a:gd name="connsiteX5" fmla="*/ 115957 w 364435"/>
              <a:gd name="connsiteY5" fmla="*/ 304800 h 848138"/>
              <a:gd name="connsiteX6" fmla="*/ 106017 w 364435"/>
              <a:gd name="connsiteY6" fmla="*/ 155713 h 848138"/>
              <a:gd name="connsiteX7" fmla="*/ 16565 w 364435"/>
              <a:gd name="connsiteY7" fmla="*/ 6626 h 848138"/>
              <a:gd name="connsiteX8" fmla="*/ 6626 w 364435"/>
              <a:gd name="connsiteY8" fmla="*/ 115956 h 848138"/>
              <a:gd name="connsiteX9" fmla="*/ 36443 w 364435"/>
              <a:gd name="connsiteY9" fmla="*/ 443947 h 848138"/>
              <a:gd name="connsiteX10" fmla="*/ 175591 w 364435"/>
              <a:gd name="connsiteY10" fmla="*/ 662608 h 848138"/>
              <a:gd name="connsiteX11" fmla="*/ 235226 w 364435"/>
              <a:gd name="connsiteY11" fmla="*/ 821634 h 8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435" h="848138">
                <a:moveTo>
                  <a:pt x="235226" y="821634"/>
                </a:moveTo>
                <a:cubicBezTo>
                  <a:pt x="255104" y="848138"/>
                  <a:pt x="276639" y="836543"/>
                  <a:pt x="294861" y="821634"/>
                </a:cubicBezTo>
                <a:cubicBezTo>
                  <a:pt x="313083" y="806725"/>
                  <a:pt x="336274" y="768625"/>
                  <a:pt x="344557" y="732182"/>
                </a:cubicBezTo>
                <a:cubicBezTo>
                  <a:pt x="352840" y="695739"/>
                  <a:pt x="364435" y="646042"/>
                  <a:pt x="344557" y="602973"/>
                </a:cubicBezTo>
                <a:cubicBezTo>
                  <a:pt x="324679" y="559904"/>
                  <a:pt x="263387" y="523461"/>
                  <a:pt x="225287" y="473765"/>
                </a:cubicBezTo>
                <a:cubicBezTo>
                  <a:pt x="187187" y="424070"/>
                  <a:pt x="135835" y="357809"/>
                  <a:pt x="115957" y="304800"/>
                </a:cubicBezTo>
                <a:cubicBezTo>
                  <a:pt x="96079" y="251791"/>
                  <a:pt x="122582" y="205409"/>
                  <a:pt x="106017" y="155713"/>
                </a:cubicBezTo>
                <a:cubicBezTo>
                  <a:pt x="89452" y="106017"/>
                  <a:pt x="33130" y="13252"/>
                  <a:pt x="16565" y="6626"/>
                </a:cubicBezTo>
                <a:cubicBezTo>
                  <a:pt x="0" y="0"/>
                  <a:pt x="3313" y="43069"/>
                  <a:pt x="6626" y="115956"/>
                </a:cubicBezTo>
                <a:cubicBezTo>
                  <a:pt x="9939" y="188843"/>
                  <a:pt x="8282" y="352838"/>
                  <a:pt x="36443" y="443947"/>
                </a:cubicBezTo>
                <a:cubicBezTo>
                  <a:pt x="64604" y="535056"/>
                  <a:pt x="140804" y="598004"/>
                  <a:pt x="175591" y="662608"/>
                </a:cubicBezTo>
                <a:cubicBezTo>
                  <a:pt x="210378" y="727212"/>
                  <a:pt x="215348" y="795130"/>
                  <a:pt x="235226" y="821634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>
            <a:hlinkClick r:id="rId15" action="ppaction://hlinksldjump" tooltip="Степи"/>
          </p:cNvPr>
          <p:cNvSpPr/>
          <p:nvPr/>
        </p:nvSpPr>
        <p:spPr>
          <a:xfrm>
            <a:off x="5716524" y="3671316"/>
            <a:ext cx="491490" cy="268224"/>
          </a:xfrm>
          <a:custGeom>
            <a:avLst/>
            <a:gdLst>
              <a:gd name="connsiteX0" fmla="*/ 3048 w 491490"/>
              <a:gd name="connsiteY0" fmla="*/ 228600 h 268224"/>
              <a:gd name="connsiteX1" fmla="*/ 108204 w 491490"/>
              <a:gd name="connsiteY1" fmla="*/ 73152 h 268224"/>
              <a:gd name="connsiteX2" fmla="*/ 181356 w 491490"/>
              <a:gd name="connsiteY2" fmla="*/ 9144 h 268224"/>
              <a:gd name="connsiteX3" fmla="*/ 446532 w 491490"/>
              <a:gd name="connsiteY3" fmla="*/ 18288 h 268224"/>
              <a:gd name="connsiteX4" fmla="*/ 451104 w 491490"/>
              <a:gd name="connsiteY4" fmla="*/ 105156 h 268224"/>
              <a:gd name="connsiteX5" fmla="*/ 400812 w 491490"/>
              <a:gd name="connsiteY5" fmla="*/ 146304 h 268224"/>
              <a:gd name="connsiteX6" fmla="*/ 199644 w 491490"/>
              <a:gd name="connsiteY6" fmla="*/ 105156 h 268224"/>
              <a:gd name="connsiteX7" fmla="*/ 89916 w 491490"/>
              <a:gd name="connsiteY7" fmla="*/ 246888 h 268224"/>
              <a:gd name="connsiteX8" fmla="*/ 3048 w 491490"/>
              <a:gd name="connsiteY8" fmla="*/ 228600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" h="268224">
                <a:moveTo>
                  <a:pt x="3048" y="228600"/>
                </a:moveTo>
                <a:cubicBezTo>
                  <a:pt x="6096" y="199644"/>
                  <a:pt x="78486" y="109728"/>
                  <a:pt x="108204" y="73152"/>
                </a:cubicBezTo>
                <a:cubicBezTo>
                  <a:pt x="137922" y="36576"/>
                  <a:pt x="124968" y="18288"/>
                  <a:pt x="181356" y="9144"/>
                </a:cubicBezTo>
                <a:cubicBezTo>
                  <a:pt x="237744" y="0"/>
                  <a:pt x="401574" y="2286"/>
                  <a:pt x="446532" y="18288"/>
                </a:cubicBezTo>
                <a:cubicBezTo>
                  <a:pt x="491490" y="34290"/>
                  <a:pt x="458724" y="83820"/>
                  <a:pt x="451104" y="105156"/>
                </a:cubicBezTo>
                <a:cubicBezTo>
                  <a:pt x="443484" y="126492"/>
                  <a:pt x="442722" y="146304"/>
                  <a:pt x="400812" y="146304"/>
                </a:cubicBezTo>
                <a:cubicBezTo>
                  <a:pt x="358902" y="146304"/>
                  <a:pt x="251460" y="88392"/>
                  <a:pt x="199644" y="105156"/>
                </a:cubicBezTo>
                <a:cubicBezTo>
                  <a:pt x="147828" y="121920"/>
                  <a:pt x="121920" y="225552"/>
                  <a:pt x="89916" y="246888"/>
                </a:cubicBezTo>
                <a:cubicBezTo>
                  <a:pt x="57912" y="268224"/>
                  <a:pt x="0" y="257556"/>
                  <a:pt x="3048" y="22860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>
            <a:hlinkClick r:id="rId15" action="ppaction://hlinksldjump" tooltip="Степи"/>
          </p:cNvPr>
          <p:cNvSpPr/>
          <p:nvPr/>
        </p:nvSpPr>
        <p:spPr>
          <a:xfrm>
            <a:off x="4491228" y="3604260"/>
            <a:ext cx="291846" cy="162306"/>
          </a:xfrm>
          <a:custGeom>
            <a:avLst/>
            <a:gdLst>
              <a:gd name="connsiteX0" fmla="*/ 3048 w 291846"/>
              <a:gd name="connsiteY0" fmla="*/ 112776 h 162306"/>
              <a:gd name="connsiteX1" fmla="*/ 53340 w 291846"/>
              <a:gd name="connsiteY1" fmla="*/ 53340 h 162306"/>
              <a:gd name="connsiteX2" fmla="*/ 99060 w 291846"/>
              <a:gd name="connsiteY2" fmla="*/ 85344 h 162306"/>
              <a:gd name="connsiteX3" fmla="*/ 121920 w 291846"/>
              <a:gd name="connsiteY3" fmla="*/ 44196 h 162306"/>
              <a:gd name="connsiteX4" fmla="*/ 135636 w 291846"/>
              <a:gd name="connsiteY4" fmla="*/ 12192 h 162306"/>
              <a:gd name="connsiteX5" fmla="*/ 208788 w 291846"/>
              <a:gd name="connsiteY5" fmla="*/ 3048 h 162306"/>
              <a:gd name="connsiteX6" fmla="*/ 277368 w 291846"/>
              <a:gd name="connsiteY6" fmla="*/ 30480 h 162306"/>
              <a:gd name="connsiteX7" fmla="*/ 240792 w 291846"/>
              <a:gd name="connsiteY7" fmla="*/ 62484 h 162306"/>
              <a:gd name="connsiteX8" fmla="*/ 208788 w 291846"/>
              <a:gd name="connsiteY8" fmla="*/ 76200 h 162306"/>
              <a:gd name="connsiteX9" fmla="*/ 231648 w 291846"/>
              <a:gd name="connsiteY9" fmla="*/ 103632 h 162306"/>
              <a:gd name="connsiteX10" fmla="*/ 272796 w 291846"/>
              <a:gd name="connsiteY10" fmla="*/ 117348 h 162306"/>
              <a:gd name="connsiteX11" fmla="*/ 286512 w 291846"/>
              <a:gd name="connsiteY11" fmla="*/ 144780 h 162306"/>
              <a:gd name="connsiteX12" fmla="*/ 240792 w 291846"/>
              <a:gd name="connsiteY12" fmla="*/ 158496 h 162306"/>
              <a:gd name="connsiteX13" fmla="*/ 140208 w 291846"/>
              <a:gd name="connsiteY13" fmla="*/ 121920 h 162306"/>
              <a:gd name="connsiteX14" fmla="*/ 71628 w 291846"/>
              <a:gd name="connsiteY14" fmla="*/ 121920 h 162306"/>
              <a:gd name="connsiteX15" fmla="*/ 3048 w 291846"/>
              <a:gd name="connsiteY15" fmla="*/ 112776 h 16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846" h="162306">
                <a:moveTo>
                  <a:pt x="3048" y="112776"/>
                </a:moveTo>
                <a:cubicBezTo>
                  <a:pt x="0" y="101346"/>
                  <a:pt x="37338" y="57912"/>
                  <a:pt x="53340" y="53340"/>
                </a:cubicBezTo>
                <a:cubicBezTo>
                  <a:pt x="69342" y="48768"/>
                  <a:pt x="87630" y="86868"/>
                  <a:pt x="99060" y="85344"/>
                </a:cubicBezTo>
                <a:cubicBezTo>
                  <a:pt x="110490" y="83820"/>
                  <a:pt x="115824" y="56388"/>
                  <a:pt x="121920" y="44196"/>
                </a:cubicBezTo>
                <a:cubicBezTo>
                  <a:pt x="128016" y="32004"/>
                  <a:pt x="121158" y="19050"/>
                  <a:pt x="135636" y="12192"/>
                </a:cubicBezTo>
                <a:cubicBezTo>
                  <a:pt x="150114" y="5334"/>
                  <a:pt x="185166" y="0"/>
                  <a:pt x="208788" y="3048"/>
                </a:cubicBezTo>
                <a:cubicBezTo>
                  <a:pt x="232410" y="6096"/>
                  <a:pt x="272034" y="20574"/>
                  <a:pt x="277368" y="30480"/>
                </a:cubicBezTo>
                <a:cubicBezTo>
                  <a:pt x="282702" y="40386"/>
                  <a:pt x="252222" y="54864"/>
                  <a:pt x="240792" y="62484"/>
                </a:cubicBezTo>
                <a:cubicBezTo>
                  <a:pt x="229362" y="70104"/>
                  <a:pt x="210312" y="69342"/>
                  <a:pt x="208788" y="76200"/>
                </a:cubicBezTo>
                <a:cubicBezTo>
                  <a:pt x="207264" y="83058"/>
                  <a:pt x="220980" y="96774"/>
                  <a:pt x="231648" y="103632"/>
                </a:cubicBezTo>
                <a:cubicBezTo>
                  <a:pt x="242316" y="110490"/>
                  <a:pt x="263652" y="110490"/>
                  <a:pt x="272796" y="117348"/>
                </a:cubicBezTo>
                <a:cubicBezTo>
                  <a:pt x="281940" y="124206"/>
                  <a:pt x="291846" y="137922"/>
                  <a:pt x="286512" y="144780"/>
                </a:cubicBezTo>
                <a:cubicBezTo>
                  <a:pt x="281178" y="151638"/>
                  <a:pt x="265176" y="162306"/>
                  <a:pt x="240792" y="158496"/>
                </a:cubicBezTo>
                <a:cubicBezTo>
                  <a:pt x="216408" y="154686"/>
                  <a:pt x="168402" y="128016"/>
                  <a:pt x="140208" y="121920"/>
                </a:cubicBezTo>
                <a:cubicBezTo>
                  <a:pt x="112014" y="115824"/>
                  <a:pt x="89154" y="123444"/>
                  <a:pt x="71628" y="121920"/>
                </a:cubicBezTo>
                <a:cubicBezTo>
                  <a:pt x="54102" y="120396"/>
                  <a:pt x="6096" y="124206"/>
                  <a:pt x="3048" y="11277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>
            <a:hlinkClick r:id="rId15" action="ppaction://hlinksldjump" tooltip="Степи"/>
          </p:cNvPr>
          <p:cNvSpPr/>
          <p:nvPr/>
        </p:nvSpPr>
        <p:spPr>
          <a:xfrm>
            <a:off x="4412742" y="3356610"/>
            <a:ext cx="116586" cy="307086"/>
          </a:xfrm>
          <a:custGeom>
            <a:avLst/>
            <a:gdLst>
              <a:gd name="connsiteX0" fmla="*/ 22098 w 116586"/>
              <a:gd name="connsiteY0" fmla="*/ 296418 h 307086"/>
              <a:gd name="connsiteX1" fmla="*/ 3810 w 116586"/>
              <a:gd name="connsiteY1" fmla="*/ 236982 h 307086"/>
              <a:gd name="connsiteX2" fmla="*/ 44958 w 116586"/>
              <a:gd name="connsiteY2" fmla="*/ 168402 h 307086"/>
              <a:gd name="connsiteX3" fmla="*/ 49530 w 116586"/>
              <a:gd name="connsiteY3" fmla="*/ 140970 h 307086"/>
              <a:gd name="connsiteX4" fmla="*/ 17526 w 116586"/>
              <a:gd name="connsiteY4" fmla="*/ 81534 h 307086"/>
              <a:gd name="connsiteX5" fmla="*/ 40386 w 116586"/>
              <a:gd name="connsiteY5" fmla="*/ 8382 h 307086"/>
              <a:gd name="connsiteX6" fmla="*/ 86106 w 116586"/>
              <a:gd name="connsiteY6" fmla="*/ 31242 h 307086"/>
              <a:gd name="connsiteX7" fmla="*/ 99822 w 116586"/>
              <a:gd name="connsiteY7" fmla="*/ 99822 h 307086"/>
              <a:gd name="connsiteX8" fmla="*/ 108966 w 116586"/>
              <a:gd name="connsiteY8" fmla="*/ 172974 h 307086"/>
              <a:gd name="connsiteX9" fmla="*/ 22098 w 116586"/>
              <a:gd name="connsiteY9" fmla="*/ 296418 h 3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86" h="307086">
                <a:moveTo>
                  <a:pt x="22098" y="296418"/>
                </a:moveTo>
                <a:cubicBezTo>
                  <a:pt x="4572" y="307086"/>
                  <a:pt x="0" y="258318"/>
                  <a:pt x="3810" y="236982"/>
                </a:cubicBezTo>
                <a:cubicBezTo>
                  <a:pt x="7620" y="215646"/>
                  <a:pt x="37338" y="184404"/>
                  <a:pt x="44958" y="168402"/>
                </a:cubicBezTo>
                <a:cubicBezTo>
                  <a:pt x="52578" y="152400"/>
                  <a:pt x="54102" y="155448"/>
                  <a:pt x="49530" y="140970"/>
                </a:cubicBezTo>
                <a:cubicBezTo>
                  <a:pt x="44958" y="126492"/>
                  <a:pt x="19050" y="103632"/>
                  <a:pt x="17526" y="81534"/>
                </a:cubicBezTo>
                <a:cubicBezTo>
                  <a:pt x="16002" y="59436"/>
                  <a:pt x="28956" y="16764"/>
                  <a:pt x="40386" y="8382"/>
                </a:cubicBezTo>
                <a:cubicBezTo>
                  <a:pt x="51816" y="0"/>
                  <a:pt x="76200" y="16002"/>
                  <a:pt x="86106" y="31242"/>
                </a:cubicBezTo>
                <a:cubicBezTo>
                  <a:pt x="96012" y="46482"/>
                  <a:pt x="96012" y="76200"/>
                  <a:pt x="99822" y="99822"/>
                </a:cubicBezTo>
                <a:cubicBezTo>
                  <a:pt x="103632" y="123444"/>
                  <a:pt x="116586" y="145542"/>
                  <a:pt x="108966" y="172974"/>
                </a:cubicBezTo>
                <a:cubicBezTo>
                  <a:pt x="101346" y="200406"/>
                  <a:pt x="39624" y="285750"/>
                  <a:pt x="22098" y="29641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>
            <a:hlinkClick r:id="rId15" action="ppaction://hlinksldjump" tooltip="Степи"/>
          </p:cNvPr>
          <p:cNvSpPr/>
          <p:nvPr/>
        </p:nvSpPr>
        <p:spPr>
          <a:xfrm>
            <a:off x="3433572" y="3102102"/>
            <a:ext cx="569214" cy="485394"/>
          </a:xfrm>
          <a:custGeom>
            <a:avLst/>
            <a:gdLst>
              <a:gd name="connsiteX0" fmla="*/ 370332 w 569214"/>
              <a:gd name="connsiteY0" fmla="*/ 482346 h 485394"/>
              <a:gd name="connsiteX1" fmla="*/ 420624 w 569214"/>
              <a:gd name="connsiteY1" fmla="*/ 377190 h 485394"/>
              <a:gd name="connsiteX2" fmla="*/ 530352 w 569214"/>
              <a:gd name="connsiteY2" fmla="*/ 294894 h 485394"/>
              <a:gd name="connsiteX3" fmla="*/ 557784 w 569214"/>
              <a:gd name="connsiteY3" fmla="*/ 281178 h 485394"/>
              <a:gd name="connsiteX4" fmla="*/ 521208 w 569214"/>
              <a:gd name="connsiteY4" fmla="*/ 189738 h 485394"/>
              <a:gd name="connsiteX5" fmla="*/ 269748 w 569214"/>
              <a:gd name="connsiteY5" fmla="*/ 102870 h 485394"/>
              <a:gd name="connsiteX6" fmla="*/ 100584 w 569214"/>
              <a:gd name="connsiteY6" fmla="*/ 16002 h 485394"/>
              <a:gd name="connsiteX7" fmla="*/ 59436 w 569214"/>
              <a:gd name="connsiteY7" fmla="*/ 6858 h 485394"/>
              <a:gd name="connsiteX8" fmla="*/ 4572 w 569214"/>
              <a:gd name="connsiteY8" fmla="*/ 57150 h 485394"/>
              <a:gd name="connsiteX9" fmla="*/ 86868 w 569214"/>
              <a:gd name="connsiteY9" fmla="*/ 93726 h 485394"/>
              <a:gd name="connsiteX10" fmla="*/ 100584 w 569214"/>
              <a:gd name="connsiteY10" fmla="*/ 208026 h 485394"/>
              <a:gd name="connsiteX11" fmla="*/ 246888 w 569214"/>
              <a:gd name="connsiteY11" fmla="*/ 230886 h 485394"/>
              <a:gd name="connsiteX12" fmla="*/ 315468 w 569214"/>
              <a:gd name="connsiteY12" fmla="*/ 358902 h 485394"/>
              <a:gd name="connsiteX13" fmla="*/ 370332 w 569214"/>
              <a:gd name="connsiteY13" fmla="*/ 482346 h 48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214" h="485394">
                <a:moveTo>
                  <a:pt x="370332" y="482346"/>
                </a:moveTo>
                <a:cubicBezTo>
                  <a:pt x="387858" y="485394"/>
                  <a:pt x="393954" y="408432"/>
                  <a:pt x="420624" y="377190"/>
                </a:cubicBezTo>
                <a:cubicBezTo>
                  <a:pt x="447294" y="345948"/>
                  <a:pt x="507492" y="310896"/>
                  <a:pt x="530352" y="294894"/>
                </a:cubicBezTo>
                <a:cubicBezTo>
                  <a:pt x="553212" y="278892"/>
                  <a:pt x="559308" y="298704"/>
                  <a:pt x="557784" y="281178"/>
                </a:cubicBezTo>
                <a:cubicBezTo>
                  <a:pt x="556260" y="263652"/>
                  <a:pt x="569214" y="219456"/>
                  <a:pt x="521208" y="189738"/>
                </a:cubicBezTo>
                <a:cubicBezTo>
                  <a:pt x="473202" y="160020"/>
                  <a:pt x="339852" y="131826"/>
                  <a:pt x="269748" y="102870"/>
                </a:cubicBezTo>
                <a:cubicBezTo>
                  <a:pt x="199644" y="73914"/>
                  <a:pt x="135636" y="32004"/>
                  <a:pt x="100584" y="16002"/>
                </a:cubicBezTo>
                <a:cubicBezTo>
                  <a:pt x="65532" y="0"/>
                  <a:pt x="75438" y="0"/>
                  <a:pt x="59436" y="6858"/>
                </a:cubicBezTo>
                <a:cubicBezTo>
                  <a:pt x="43434" y="13716"/>
                  <a:pt x="0" y="42672"/>
                  <a:pt x="4572" y="57150"/>
                </a:cubicBezTo>
                <a:cubicBezTo>
                  <a:pt x="9144" y="71628"/>
                  <a:pt x="70866" y="68580"/>
                  <a:pt x="86868" y="93726"/>
                </a:cubicBezTo>
                <a:cubicBezTo>
                  <a:pt x="102870" y="118872"/>
                  <a:pt x="73914" y="185166"/>
                  <a:pt x="100584" y="208026"/>
                </a:cubicBezTo>
                <a:cubicBezTo>
                  <a:pt x="127254" y="230886"/>
                  <a:pt x="211074" y="205740"/>
                  <a:pt x="246888" y="230886"/>
                </a:cubicBezTo>
                <a:cubicBezTo>
                  <a:pt x="282702" y="256032"/>
                  <a:pt x="296418" y="316230"/>
                  <a:pt x="315468" y="358902"/>
                </a:cubicBezTo>
                <a:cubicBezTo>
                  <a:pt x="334518" y="401574"/>
                  <a:pt x="352806" y="479298"/>
                  <a:pt x="370332" y="48234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>
            <a:hlinkClick r:id="rId15" action="ppaction://hlinksldjump" tooltip="Степи"/>
          </p:cNvPr>
          <p:cNvSpPr/>
          <p:nvPr/>
        </p:nvSpPr>
        <p:spPr>
          <a:xfrm>
            <a:off x="1284732" y="2223516"/>
            <a:ext cx="1655826" cy="935736"/>
          </a:xfrm>
          <a:custGeom>
            <a:avLst/>
            <a:gdLst>
              <a:gd name="connsiteX0" fmla="*/ 1536192 w 1655826"/>
              <a:gd name="connsiteY0" fmla="*/ 652272 h 935736"/>
              <a:gd name="connsiteX1" fmla="*/ 1618488 w 1655826"/>
              <a:gd name="connsiteY1" fmla="*/ 670560 h 935736"/>
              <a:gd name="connsiteX2" fmla="*/ 1645920 w 1655826"/>
              <a:gd name="connsiteY2" fmla="*/ 707136 h 935736"/>
              <a:gd name="connsiteX3" fmla="*/ 1559052 w 1655826"/>
              <a:gd name="connsiteY3" fmla="*/ 803148 h 935736"/>
              <a:gd name="connsiteX4" fmla="*/ 1536192 w 1655826"/>
              <a:gd name="connsiteY4" fmla="*/ 917448 h 935736"/>
              <a:gd name="connsiteX5" fmla="*/ 1412748 w 1655826"/>
              <a:gd name="connsiteY5" fmla="*/ 912876 h 935736"/>
              <a:gd name="connsiteX6" fmla="*/ 1403604 w 1655826"/>
              <a:gd name="connsiteY6" fmla="*/ 821436 h 935736"/>
              <a:gd name="connsiteX7" fmla="*/ 1293876 w 1655826"/>
              <a:gd name="connsiteY7" fmla="*/ 798576 h 935736"/>
              <a:gd name="connsiteX8" fmla="*/ 1266444 w 1655826"/>
              <a:gd name="connsiteY8" fmla="*/ 707136 h 935736"/>
              <a:gd name="connsiteX9" fmla="*/ 1188720 w 1655826"/>
              <a:gd name="connsiteY9" fmla="*/ 739140 h 935736"/>
              <a:gd name="connsiteX10" fmla="*/ 1156716 w 1655826"/>
              <a:gd name="connsiteY10" fmla="*/ 665988 h 935736"/>
              <a:gd name="connsiteX11" fmla="*/ 996696 w 1655826"/>
              <a:gd name="connsiteY11" fmla="*/ 460248 h 935736"/>
              <a:gd name="connsiteX12" fmla="*/ 937260 w 1655826"/>
              <a:gd name="connsiteY12" fmla="*/ 460248 h 935736"/>
              <a:gd name="connsiteX13" fmla="*/ 900684 w 1655826"/>
              <a:gd name="connsiteY13" fmla="*/ 377952 h 935736"/>
              <a:gd name="connsiteX14" fmla="*/ 841248 w 1655826"/>
              <a:gd name="connsiteY14" fmla="*/ 355092 h 935736"/>
              <a:gd name="connsiteX15" fmla="*/ 763524 w 1655826"/>
              <a:gd name="connsiteY15" fmla="*/ 323088 h 935736"/>
              <a:gd name="connsiteX16" fmla="*/ 708660 w 1655826"/>
              <a:gd name="connsiteY16" fmla="*/ 345948 h 935736"/>
              <a:gd name="connsiteX17" fmla="*/ 649224 w 1655826"/>
              <a:gd name="connsiteY17" fmla="*/ 364236 h 935736"/>
              <a:gd name="connsiteX18" fmla="*/ 544068 w 1655826"/>
              <a:gd name="connsiteY18" fmla="*/ 359664 h 935736"/>
              <a:gd name="connsiteX19" fmla="*/ 438912 w 1655826"/>
              <a:gd name="connsiteY19" fmla="*/ 432816 h 935736"/>
              <a:gd name="connsiteX20" fmla="*/ 443484 w 1655826"/>
              <a:gd name="connsiteY20" fmla="*/ 469392 h 935736"/>
              <a:gd name="connsiteX21" fmla="*/ 480060 w 1655826"/>
              <a:gd name="connsiteY21" fmla="*/ 524256 h 935736"/>
              <a:gd name="connsiteX22" fmla="*/ 411480 w 1655826"/>
              <a:gd name="connsiteY22" fmla="*/ 620268 h 935736"/>
              <a:gd name="connsiteX23" fmla="*/ 301752 w 1655826"/>
              <a:gd name="connsiteY23" fmla="*/ 734568 h 935736"/>
              <a:gd name="connsiteX24" fmla="*/ 265176 w 1655826"/>
              <a:gd name="connsiteY24" fmla="*/ 757428 h 935736"/>
              <a:gd name="connsiteX25" fmla="*/ 173736 w 1655826"/>
              <a:gd name="connsiteY25" fmla="*/ 643128 h 935736"/>
              <a:gd name="connsiteX26" fmla="*/ 128016 w 1655826"/>
              <a:gd name="connsiteY26" fmla="*/ 524256 h 935736"/>
              <a:gd name="connsiteX27" fmla="*/ 118872 w 1655826"/>
              <a:gd name="connsiteY27" fmla="*/ 382524 h 935736"/>
              <a:gd name="connsiteX28" fmla="*/ 59436 w 1655826"/>
              <a:gd name="connsiteY28" fmla="*/ 281940 h 935736"/>
              <a:gd name="connsiteX29" fmla="*/ 4572 w 1655826"/>
              <a:gd name="connsiteY29" fmla="*/ 272796 h 935736"/>
              <a:gd name="connsiteX30" fmla="*/ 32004 w 1655826"/>
              <a:gd name="connsiteY30" fmla="*/ 167640 h 935736"/>
              <a:gd name="connsiteX31" fmla="*/ 123444 w 1655826"/>
              <a:gd name="connsiteY31" fmla="*/ 176784 h 935736"/>
              <a:gd name="connsiteX32" fmla="*/ 205740 w 1655826"/>
              <a:gd name="connsiteY32" fmla="*/ 99060 h 935736"/>
              <a:gd name="connsiteX33" fmla="*/ 278892 w 1655826"/>
              <a:gd name="connsiteY33" fmla="*/ 108204 h 935736"/>
              <a:gd name="connsiteX34" fmla="*/ 361188 w 1655826"/>
              <a:gd name="connsiteY34" fmla="*/ 71628 h 935736"/>
              <a:gd name="connsiteX35" fmla="*/ 438912 w 1655826"/>
              <a:gd name="connsiteY35" fmla="*/ 3048 h 935736"/>
              <a:gd name="connsiteX36" fmla="*/ 612648 w 1655826"/>
              <a:gd name="connsiteY36" fmla="*/ 89916 h 935736"/>
              <a:gd name="connsiteX37" fmla="*/ 754380 w 1655826"/>
              <a:gd name="connsiteY37" fmla="*/ 158496 h 935736"/>
              <a:gd name="connsiteX38" fmla="*/ 800100 w 1655826"/>
              <a:gd name="connsiteY38" fmla="*/ 163068 h 935736"/>
              <a:gd name="connsiteX39" fmla="*/ 822960 w 1655826"/>
              <a:gd name="connsiteY39" fmla="*/ 204216 h 935736"/>
              <a:gd name="connsiteX40" fmla="*/ 850392 w 1655826"/>
              <a:gd name="connsiteY40" fmla="*/ 263652 h 935736"/>
              <a:gd name="connsiteX41" fmla="*/ 928116 w 1655826"/>
              <a:gd name="connsiteY41" fmla="*/ 291084 h 935736"/>
              <a:gd name="connsiteX42" fmla="*/ 1024128 w 1655826"/>
              <a:gd name="connsiteY42" fmla="*/ 286512 h 935736"/>
              <a:gd name="connsiteX43" fmla="*/ 1147572 w 1655826"/>
              <a:gd name="connsiteY43" fmla="*/ 281940 h 935736"/>
              <a:gd name="connsiteX44" fmla="*/ 1239012 w 1655826"/>
              <a:gd name="connsiteY44" fmla="*/ 377952 h 935736"/>
              <a:gd name="connsiteX45" fmla="*/ 1280160 w 1655826"/>
              <a:gd name="connsiteY45" fmla="*/ 574548 h 935736"/>
              <a:gd name="connsiteX46" fmla="*/ 1321308 w 1655826"/>
              <a:gd name="connsiteY46" fmla="*/ 620268 h 935736"/>
              <a:gd name="connsiteX47" fmla="*/ 1330452 w 1655826"/>
              <a:gd name="connsiteY47" fmla="*/ 729996 h 935736"/>
              <a:gd name="connsiteX48" fmla="*/ 1399032 w 1655826"/>
              <a:gd name="connsiteY48" fmla="*/ 762000 h 935736"/>
              <a:gd name="connsiteX49" fmla="*/ 1536192 w 1655826"/>
              <a:gd name="connsiteY49" fmla="*/ 652272 h 93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55826" h="935736">
                <a:moveTo>
                  <a:pt x="1536192" y="652272"/>
                </a:moveTo>
                <a:cubicBezTo>
                  <a:pt x="1572768" y="637032"/>
                  <a:pt x="1600200" y="661416"/>
                  <a:pt x="1618488" y="670560"/>
                </a:cubicBezTo>
                <a:cubicBezTo>
                  <a:pt x="1636776" y="679704"/>
                  <a:pt x="1655826" y="685038"/>
                  <a:pt x="1645920" y="707136"/>
                </a:cubicBezTo>
                <a:cubicBezTo>
                  <a:pt x="1636014" y="729234"/>
                  <a:pt x="1577340" y="768096"/>
                  <a:pt x="1559052" y="803148"/>
                </a:cubicBezTo>
                <a:cubicBezTo>
                  <a:pt x="1540764" y="838200"/>
                  <a:pt x="1560576" y="899160"/>
                  <a:pt x="1536192" y="917448"/>
                </a:cubicBezTo>
                <a:cubicBezTo>
                  <a:pt x="1511808" y="935736"/>
                  <a:pt x="1434846" y="928878"/>
                  <a:pt x="1412748" y="912876"/>
                </a:cubicBezTo>
                <a:cubicBezTo>
                  <a:pt x="1390650" y="896874"/>
                  <a:pt x="1423416" y="840486"/>
                  <a:pt x="1403604" y="821436"/>
                </a:cubicBezTo>
                <a:cubicBezTo>
                  <a:pt x="1383792" y="802386"/>
                  <a:pt x="1316736" y="817626"/>
                  <a:pt x="1293876" y="798576"/>
                </a:cubicBezTo>
                <a:cubicBezTo>
                  <a:pt x="1271016" y="779526"/>
                  <a:pt x="1283970" y="717042"/>
                  <a:pt x="1266444" y="707136"/>
                </a:cubicBezTo>
                <a:cubicBezTo>
                  <a:pt x="1248918" y="697230"/>
                  <a:pt x="1207008" y="745998"/>
                  <a:pt x="1188720" y="739140"/>
                </a:cubicBezTo>
                <a:cubicBezTo>
                  <a:pt x="1170432" y="732282"/>
                  <a:pt x="1188720" y="712470"/>
                  <a:pt x="1156716" y="665988"/>
                </a:cubicBezTo>
                <a:cubicBezTo>
                  <a:pt x="1124712" y="619506"/>
                  <a:pt x="1033272" y="494538"/>
                  <a:pt x="996696" y="460248"/>
                </a:cubicBezTo>
                <a:cubicBezTo>
                  <a:pt x="960120" y="425958"/>
                  <a:pt x="953262" y="473964"/>
                  <a:pt x="937260" y="460248"/>
                </a:cubicBezTo>
                <a:cubicBezTo>
                  <a:pt x="921258" y="446532"/>
                  <a:pt x="916686" y="395478"/>
                  <a:pt x="900684" y="377952"/>
                </a:cubicBezTo>
                <a:cubicBezTo>
                  <a:pt x="884682" y="360426"/>
                  <a:pt x="864108" y="364236"/>
                  <a:pt x="841248" y="355092"/>
                </a:cubicBezTo>
                <a:cubicBezTo>
                  <a:pt x="818388" y="345948"/>
                  <a:pt x="785622" y="324612"/>
                  <a:pt x="763524" y="323088"/>
                </a:cubicBezTo>
                <a:cubicBezTo>
                  <a:pt x="741426" y="321564"/>
                  <a:pt x="727710" y="339090"/>
                  <a:pt x="708660" y="345948"/>
                </a:cubicBezTo>
                <a:cubicBezTo>
                  <a:pt x="689610" y="352806"/>
                  <a:pt x="676656" y="361950"/>
                  <a:pt x="649224" y="364236"/>
                </a:cubicBezTo>
                <a:cubicBezTo>
                  <a:pt x="621792" y="366522"/>
                  <a:pt x="579120" y="348234"/>
                  <a:pt x="544068" y="359664"/>
                </a:cubicBezTo>
                <a:cubicBezTo>
                  <a:pt x="509016" y="371094"/>
                  <a:pt x="455676" y="414528"/>
                  <a:pt x="438912" y="432816"/>
                </a:cubicBezTo>
                <a:cubicBezTo>
                  <a:pt x="422148" y="451104"/>
                  <a:pt x="436626" y="454152"/>
                  <a:pt x="443484" y="469392"/>
                </a:cubicBezTo>
                <a:cubicBezTo>
                  <a:pt x="450342" y="484632"/>
                  <a:pt x="485394" y="499110"/>
                  <a:pt x="480060" y="524256"/>
                </a:cubicBezTo>
                <a:cubicBezTo>
                  <a:pt x="474726" y="549402"/>
                  <a:pt x="441198" y="585216"/>
                  <a:pt x="411480" y="620268"/>
                </a:cubicBezTo>
                <a:cubicBezTo>
                  <a:pt x="381762" y="655320"/>
                  <a:pt x="326136" y="711708"/>
                  <a:pt x="301752" y="734568"/>
                </a:cubicBezTo>
                <a:cubicBezTo>
                  <a:pt x="277368" y="757428"/>
                  <a:pt x="286512" y="772668"/>
                  <a:pt x="265176" y="757428"/>
                </a:cubicBezTo>
                <a:cubicBezTo>
                  <a:pt x="243840" y="742188"/>
                  <a:pt x="196596" y="681990"/>
                  <a:pt x="173736" y="643128"/>
                </a:cubicBezTo>
                <a:cubicBezTo>
                  <a:pt x="150876" y="604266"/>
                  <a:pt x="137160" y="567690"/>
                  <a:pt x="128016" y="524256"/>
                </a:cubicBezTo>
                <a:cubicBezTo>
                  <a:pt x="118872" y="480822"/>
                  <a:pt x="130302" y="422910"/>
                  <a:pt x="118872" y="382524"/>
                </a:cubicBezTo>
                <a:cubicBezTo>
                  <a:pt x="107442" y="342138"/>
                  <a:pt x="78486" y="300228"/>
                  <a:pt x="59436" y="281940"/>
                </a:cubicBezTo>
                <a:cubicBezTo>
                  <a:pt x="40386" y="263652"/>
                  <a:pt x="9144" y="291846"/>
                  <a:pt x="4572" y="272796"/>
                </a:cubicBezTo>
                <a:cubicBezTo>
                  <a:pt x="0" y="253746"/>
                  <a:pt x="12192" y="183642"/>
                  <a:pt x="32004" y="167640"/>
                </a:cubicBezTo>
                <a:cubicBezTo>
                  <a:pt x="51816" y="151638"/>
                  <a:pt x="94488" y="188214"/>
                  <a:pt x="123444" y="176784"/>
                </a:cubicBezTo>
                <a:cubicBezTo>
                  <a:pt x="152400" y="165354"/>
                  <a:pt x="179832" y="110490"/>
                  <a:pt x="205740" y="99060"/>
                </a:cubicBezTo>
                <a:cubicBezTo>
                  <a:pt x="231648" y="87630"/>
                  <a:pt x="252984" y="112776"/>
                  <a:pt x="278892" y="108204"/>
                </a:cubicBezTo>
                <a:cubicBezTo>
                  <a:pt x="304800" y="103632"/>
                  <a:pt x="334518" y="89154"/>
                  <a:pt x="361188" y="71628"/>
                </a:cubicBezTo>
                <a:cubicBezTo>
                  <a:pt x="387858" y="54102"/>
                  <a:pt x="397002" y="0"/>
                  <a:pt x="438912" y="3048"/>
                </a:cubicBezTo>
                <a:cubicBezTo>
                  <a:pt x="480822" y="6096"/>
                  <a:pt x="612648" y="89916"/>
                  <a:pt x="612648" y="89916"/>
                </a:cubicBezTo>
                <a:cubicBezTo>
                  <a:pt x="665226" y="115824"/>
                  <a:pt x="723138" y="146304"/>
                  <a:pt x="754380" y="158496"/>
                </a:cubicBezTo>
                <a:cubicBezTo>
                  <a:pt x="785622" y="170688"/>
                  <a:pt x="788670" y="155448"/>
                  <a:pt x="800100" y="163068"/>
                </a:cubicBezTo>
                <a:cubicBezTo>
                  <a:pt x="811530" y="170688"/>
                  <a:pt x="814578" y="187452"/>
                  <a:pt x="822960" y="204216"/>
                </a:cubicBezTo>
                <a:cubicBezTo>
                  <a:pt x="831342" y="220980"/>
                  <a:pt x="832866" y="249174"/>
                  <a:pt x="850392" y="263652"/>
                </a:cubicBezTo>
                <a:cubicBezTo>
                  <a:pt x="867918" y="278130"/>
                  <a:pt x="899160" y="287274"/>
                  <a:pt x="928116" y="291084"/>
                </a:cubicBezTo>
                <a:cubicBezTo>
                  <a:pt x="957072" y="294894"/>
                  <a:pt x="1024128" y="286512"/>
                  <a:pt x="1024128" y="286512"/>
                </a:cubicBezTo>
                <a:cubicBezTo>
                  <a:pt x="1060704" y="284988"/>
                  <a:pt x="1111758" y="266700"/>
                  <a:pt x="1147572" y="281940"/>
                </a:cubicBezTo>
                <a:cubicBezTo>
                  <a:pt x="1183386" y="297180"/>
                  <a:pt x="1216914" y="329184"/>
                  <a:pt x="1239012" y="377952"/>
                </a:cubicBezTo>
                <a:cubicBezTo>
                  <a:pt x="1261110" y="426720"/>
                  <a:pt x="1266444" y="534162"/>
                  <a:pt x="1280160" y="574548"/>
                </a:cubicBezTo>
                <a:cubicBezTo>
                  <a:pt x="1293876" y="614934"/>
                  <a:pt x="1312926" y="594360"/>
                  <a:pt x="1321308" y="620268"/>
                </a:cubicBezTo>
                <a:cubicBezTo>
                  <a:pt x="1329690" y="646176"/>
                  <a:pt x="1317498" y="706374"/>
                  <a:pt x="1330452" y="729996"/>
                </a:cubicBezTo>
                <a:cubicBezTo>
                  <a:pt x="1343406" y="753618"/>
                  <a:pt x="1366266" y="775716"/>
                  <a:pt x="1399032" y="762000"/>
                </a:cubicBezTo>
                <a:cubicBezTo>
                  <a:pt x="1431798" y="748284"/>
                  <a:pt x="1499616" y="667512"/>
                  <a:pt x="1536192" y="65227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>
            <a:hlinkClick r:id="rId17" action="ppaction://hlinksldjump" tooltip="Пустыни и полупустыни"/>
          </p:cNvPr>
          <p:cNvSpPr/>
          <p:nvPr/>
        </p:nvSpPr>
        <p:spPr>
          <a:xfrm>
            <a:off x="1544502" y="2546379"/>
            <a:ext cx="686825" cy="587047"/>
          </a:xfrm>
          <a:custGeom>
            <a:avLst/>
            <a:gdLst>
              <a:gd name="connsiteX0" fmla="*/ 116180 w 686825"/>
              <a:gd name="connsiteY0" fmla="*/ 578163 h 587047"/>
              <a:gd name="connsiteX1" fmla="*/ 54673 w 686825"/>
              <a:gd name="connsiteY1" fmla="*/ 451049 h 587047"/>
              <a:gd name="connsiteX2" fmla="*/ 13668 w 686825"/>
              <a:gd name="connsiteY2" fmla="*/ 442848 h 587047"/>
              <a:gd name="connsiteX3" fmla="*/ 136682 w 686825"/>
              <a:gd name="connsiteY3" fmla="*/ 328035 h 587047"/>
              <a:gd name="connsiteX4" fmla="*/ 214590 w 686825"/>
              <a:gd name="connsiteY4" fmla="*/ 237825 h 587047"/>
              <a:gd name="connsiteX5" fmla="*/ 214590 w 686825"/>
              <a:gd name="connsiteY5" fmla="*/ 196821 h 587047"/>
              <a:gd name="connsiteX6" fmla="*/ 173586 w 686825"/>
              <a:gd name="connsiteY6" fmla="*/ 135314 h 587047"/>
              <a:gd name="connsiteX7" fmla="*/ 280198 w 686825"/>
              <a:gd name="connsiteY7" fmla="*/ 53305 h 587047"/>
              <a:gd name="connsiteX8" fmla="*/ 354006 w 686825"/>
              <a:gd name="connsiteY8" fmla="*/ 45104 h 587047"/>
              <a:gd name="connsiteX9" fmla="*/ 464718 w 686825"/>
              <a:gd name="connsiteY9" fmla="*/ 4100 h 587047"/>
              <a:gd name="connsiteX10" fmla="*/ 567229 w 686825"/>
              <a:gd name="connsiteY10" fmla="*/ 20502 h 587047"/>
              <a:gd name="connsiteX11" fmla="*/ 600033 w 686825"/>
              <a:gd name="connsiteY11" fmla="*/ 41004 h 587047"/>
              <a:gd name="connsiteX12" fmla="*/ 624635 w 686825"/>
              <a:gd name="connsiteY12" fmla="*/ 45104 h 587047"/>
              <a:gd name="connsiteX13" fmla="*/ 665640 w 686825"/>
              <a:gd name="connsiteY13" fmla="*/ 114812 h 587047"/>
              <a:gd name="connsiteX14" fmla="*/ 669740 w 686825"/>
              <a:gd name="connsiteY14" fmla="*/ 168118 h 587047"/>
              <a:gd name="connsiteX15" fmla="*/ 563128 w 686825"/>
              <a:gd name="connsiteY15" fmla="*/ 200921 h 587047"/>
              <a:gd name="connsiteX16" fmla="*/ 563128 w 686825"/>
              <a:gd name="connsiteY16" fmla="*/ 102511 h 587047"/>
              <a:gd name="connsiteX17" fmla="*/ 505722 w 686825"/>
              <a:gd name="connsiteY17" fmla="*/ 102511 h 587047"/>
              <a:gd name="connsiteX18" fmla="*/ 456517 w 686825"/>
              <a:gd name="connsiteY18" fmla="*/ 180419 h 587047"/>
              <a:gd name="connsiteX19" fmla="*/ 407311 w 686825"/>
              <a:gd name="connsiteY19" fmla="*/ 188620 h 587047"/>
              <a:gd name="connsiteX20" fmla="*/ 436015 w 686825"/>
              <a:gd name="connsiteY20" fmla="*/ 323935 h 587047"/>
              <a:gd name="connsiteX21" fmla="*/ 366307 w 686825"/>
              <a:gd name="connsiteY21" fmla="*/ 463350 h 587047"/>
              <a:gd name="connsiteX22" fmla="*/ 161285 w 686825"/>
              <a:gd name="connsiteY22" fmla="*/ 467451 h 587047"/>
              <a:gd name="connsiteX23" fmla="*/ 140782 w 686825"/>
              <a:gd name="connsiteY23" fmla="*/ 504355 h 587047"/>
              <a:gd name="connsiteX24" fmla="*/ 116180 w 686825"/>
              <a:gd name="connsiteY24" fmla="*/ 578163 h 58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825" h="587047">
                <a:moveTo>
                  <a:pt x="116180" y="578163"/>
                </a:moveTo>
                <a:cubicBezTo>
                  <a:pt x="101829" y="569279"/>
                  <a:pt x="71758" y="473602"/>
                  <a:pt x="54673" y="451049"/>
                </a:cubicBezTo>
                <a:cubicBezTo>
                  <a:pt x="37588" y="428497"/>
                  <a:pt x="0" y="463350"/>
                  <a:pt x="13668" y="442848"/>
                </a:cubicBezTo>
                <a:cubicBezTo>
                  <a:pt x="27336" y="422346"/>
                  <a:pt x="103195" y="362205"/>
                  <a:pt x="136682" y="328035"/>
                </a:cubicBezTo>
                <a:cubicBezTo>
                  <a:pt x="170169" y="293865"/>
                  <a:pt x="201605" y="259694"/>
                  <a:pt x="214590" y="237825"/>
                </a:cubicBezTo>
                <a:cubicBezTo>
                  <a:pt x="227575" y="215956"/>
                  <a:pt x="221424" y="213906"/>
                  <a:pt x="214590" y="196821"/>
                </a:cubicBezTo>
                <a:cubicBezTo>
                  <a:pt x="207756" y="179736"/>
                  <a:pt x="162651" y="159233"/>
                  <a:pt x="173586" y="135314"/>
                </a:cubicBezTo>
                <a:cubicBezTo>
                  <a:pt x="184521" y="111395"/>
                  <a:pt x="250128" y="68340"/>
                  <a:pt x="280198" y="53305"/>
                </a:cubicBezTo>
                <a:cubicBezTo>
                  <a:pt x="310268" y="38270"/>
                  <a:pt x="323253" y="53305"/>
                  <a:pt x="354006" y="45104"/>
                </a:cubicBezTo>
                <a:cubicBezTo>
                  <a:pt x="384759" y="36903"/>
                  <a:pt x="429181" y="8200"/>
                  <a:pt x="464718" y="4100"/>
                </a:cubicBezTo>
                <a:cubicBezTo>
                  <a:pt x="500255" y="0"/>
                  <a:pt x="544677" y="14351"/>
                  <a:pt x="567229" y="20502"/>
                </a:cubicBezTo>
                <a:cubicBezTo>
                  <a:pt x="589782" y="26653"/>
                  <a:pt x="590465" y="36904"/>
                  <a:pt x="600033" y="41004"/>
                </a:cubicBezTo>
                <a:cubicBezTo>
                  <a:pt x="609601" y="45104"/>
                  <a:pt x="613701" y="32803"/>
                  <a:pt x="624635" y="45104"/>
                </a:cubicBezTo>
                <a:cubicBezTo>
                  <a:pt x="635570" y="57405"/>
                  <a:pt x="658123" y="94310"/>
                  <a:pt x="665640" y="114812"/>
                </a:cubicBezTo>
                <a:cubicBezTo>
                  <a:pt x="673157" y="135314"/>
                  <a:pt x="686825" y="153767"/>
                  <a:pt x="669740" y="168118"/>
                </a:cubicBezTo>
                <a:cubicBezTo>
                  <a:pt x="652655" y="182469"/>
                  <a:pt x="580897" y="211856"/>
                  <a:pt x="563128" y="200921"/>
                </a:cubicBezTo>
                <a:cubicBezTo>
                  <a:pt x="545359" y="189986"/>
                  <a:pt x="572696" y="118913"/>
                  <a:pt x="563128" y="102511"/>
                </a:cubicBezTo>
                <a:cubicBezTo>
                  <a:pt x="553560" y="86109"/>
                  <a:pt x="523490" y="89526"/>
                  <a:pt x="505722" y="102511"/>
                </a:cubicBezTo>
                <a:cubicBezTo>
                  <a:pt x="487954" y="115496"/>
                  <a:pt x="472919" y="166068"/>
                  <a:pt x="456517" y="180419"/>
                </a:cubicBezTo>
                <a:cubicBezTo>
                  <a:pt x="440115" y="194770"/>
                  <a:pt x="410728" y="164701"/>
                  <a:pt x="407311" y="188620"/>
                </a:cubicBezTo>
                <a:cubicBezTo>
                  <a:pt x="403894" y="212539"/>
                  <a:pt x="442849" y="278147"/>
                  <a:pt x="436015" y="323935"/>
                </a:cubicBezTo>
                <a:cubicBezTo>
                  <a:pt x="429181" y="369723"/>
                  <a:pt x="412095" y="439431"/>
                  <a:pt x="366307" y="463350"/>
                </a:cubicBezTo>
                <a:cubicBezTo>
                  <a:pt x="320519" y="487269"/>
                  <a:pt x="198873" y="460617"/>
                  <a:pt x="161285" y="467451"/>
                </a:cubicBezTo>
                <a:cubicBezTo>
                  <a:pt x="123698" y="474285"/>
                  <a:pt x="146249" y="486587"/>
                  <a:pt x="140782" y="504355"/>
                </a:cubicBezTo>
                <a:cubicBezTo>
                  <a:pt x="135315" y="522124"/>
                  <a:pt x="130531" y="587047"/>
                  <a:pt x="116180" y="57816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60960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Господствующей лесообразующей породой в европейской лесостепи является дуб. Наиболее разнообразны по видовому составу леса западной части лесостепи. Этому способствует влажный и теплый климат. В Западной Сибири лесные массивы распространены по западинам плоских водоразделов и образованы березовыми рощами — колками. В степях зоны преобладает красочное разнотравье, а среди злаков велика доля корневищных (вейник, луговой мятлик, степная тимофеевка и т.д.).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география\природные зоны\картинки\Лесостепи\степная тимофеевка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750731" cy="23364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76471" y="2740223"/>
            <a:ext cx="1938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Степная тимофеевка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11527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европейской лесостепи в составе лесной растительности преобладают дуб, липа,  — также ясень и граб, в Сибири — берёза, осина, лиственницы и сосна.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1\Рабочий стол\география\природные зоны\картинки\Лесостепи\ду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065814"/>
            <a:ext cx="1828800" cy="1649186"/>
          </a:xfrm>
          <a:prstGeom prst="rect">
            <a:avLst/>
          </a:prstGeom>
          <a:noFill/>
        </p:spPr>
      </p:pic>
      <p:sp>
        <p:nvSpPr>
          <p:cNvPr id="17" name="Стрелка вправо 16">
            <a:hlinkClick r:id="rId4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>
            <a:hlinkClick r:id="rId5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1\Рабочий стол\география\природные зоны\картинки\Лесостепи\Tilia_cordata_Mill.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197205" cy="168368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53139" y="5715000"/>
            <a:ext cx="485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9526" y="5715000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Documents and Settings\1\Рабочий стол\география\природные зоны\картинки\Лесостепи\граб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038599"/>
            <a:ext cx="2286000" cy="171657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901483" y="5715000"/>
            <a:ext cx="566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Граб</a:t>
            </a:r>
            <a:endParaRPr lang="ru-RU" sz="1400" dirty="0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895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европейской лесостепи из типичных лесных животных часто встречаются белка, заяц-русак, иногда лось; из степных — большой тушканчик, крапчатый суслик. В сибирской лесостепи обычны суслики, хомяки.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6096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Положение лесостепи между лесом и степью определяет своеобразный и сложный состав ее фауны. Здесь происходит соприкосновение и взаимное проникновение двух резко различных фаунистических комплексов — леса и степи. Северные районы характеризуются преобладанием лесной фауны, а южные — степной. Фауна лесостепной зоны не имеет эндемичных форм.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1\Рабочий стол\география\природные зоны\картинки\Лесостепи\большой тушканч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495376" cy="161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0" y="2209800"/>
            <a:ext cx="191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Большой тушканчик</a:t>
            </a:r>
            <a:endParaRPr lang="ru-RU" sz="1400" dirty="0"/>
          </a:p>
        </p:txBody>
      </p:sp>
      <p:pic>
        <p:nvPicPr>
          <p:cNvPr id="3075" name="Picture 3" descr="C:\Documents and Settings\1\Рабочий стол\география\природные зоны\картинки\Лесостепи\крапчатый сусл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3" y="3886200"/>
            <a:ext cx="2396067" cy="1797050"/>
          </a:xfrm>
          <a:prstGeom prst="rect">
            <a:avLst/>
          </a:prstGeom>
          <a:noFill/>
        </p:spPr>
      </p:pic>
      <p:sp>
        <p:nvSpPr>
          <p:cNvPr id="14" name="Стрелка влево 13">
            <a:hlinkClick r:id="rId4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8106" y="5638800"/>
            <a:ext cx="1719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Крапчатый суслик</a:t>
            </a:r>
            <a:endParaRPr lang="ru-RU" sz="1400" dirty="0"/>
          </a:p>
        </p:txBody>
      </p:sp>
      <p:pic>
        <p:nvPicPr>
          <p:cNvPr id="3076" name="Picture 4" descr="C:\Documents and Settings\1\Рабочий стол\география\природные зоны\картинки\Лесостепи\заяц-русак,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286000" cy="17762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46138" y="5638799"/>
            <a:ext cx="1087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Заяц-русак</a:t>
            </a:r>
            <a:endParaRPr lang="ru-RU" sz="1400" dirty="0"/>
          </a:p>
        </p:txBody>
      </p:sp>
      <p:pic>
        <p:nvPicPr>
          <p:cNvPr id="3077" name="Picture 5" descr="C:\Documents and Settings\1\Рабочий стол\география\природные зоны\картинки\Лесостепи\лос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590800" cy="176202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62800" y="5638800"/>
            <a:ext cx="577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1\Рабочий стол\география\природные зоны\картинки\степь.jpgы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98516"/>
            <a:ext cx="2351578" cy="17636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0"/>
            <a:ext cx="147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5334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Степная зона. В России она занимает южные районы Восточно-Европейской равнины и Западной Сибири. На востоке степи простираются до предгорий Алтая. В горах Южной Сибири степи распространены изолированными участками — в Кузнецкой, Минусинской, Тувинской котловинах, в котловинах Алтая и Забайкалье.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5908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Климат степной зоны характеризуется теплым, засушливым летом и холодной зимой, небольшим количеством осадков и преобладанием испаряемости над осадками примерно на 200-400 мм. Круглый год в степях господствуют воздушные массы умеренных широт. Летом поступает воздух с Атлантического океана, который по мере удаления от океана трансформируется в континентальный.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4196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Почвы северных степей — типичные. Еще южнее, в полынно-типчаковых сухих степях, травянистая растительность становится более разреженной, поэтому количество биомассы значительно меньше, чем в северных степях. Здесь формируются темно-каштановые и каштановые почвы с более высоким содержанием карбонатов и наличием сульфатных солей.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901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97155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Характерная черта степной зоны — безлесье. До распашки степных территорий всюду господствовала травянистая растительность с преобладанием дерновинных злаков — ковыля, типчака, тонконога, степного овса и мятлика. Разнотравно-злаковые степи занимали северные районы зоны. При движении к югу в связи с увеличением сухости климата они сменялись ковыльно-типчаковыми.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1\Рабочий стол\география\природные зоны\картинки\степь\овё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85" y="457200"/>
            <a:ext cx="1784315" cy="2381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67600" y="28164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Овёс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1\Рабочий стол\география\природные зоны\картинки\степь\ковыл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635573"/>
            <a:ext cx="2667000" cy="2000250"/>
          </a:xfrm>
          <a:prstGeom prst="rect">
            <a:avLst/>
          </a:prstGeom>
          <a:noFill/>
        </p:spPr>
      </p:pic>
      <p:pic>
        <p:nvPicPr>
          <p:cNvPr id="5124" name="Picture 4" descr="C:\Documents and Settings\1\Рабочий стол\география\природные зоны\картинки\степь\мятл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635573"/>
            <a:ext cx="2641600" cy="1981200"/>
          </a:xfrm>
          <a:prstGeom prst="rect">
            <a:avLst/>
          </a:prstGeom>
          <a:noFill/>
        </p:spPr>
      </p:pic>
      <p:pic>
        <p:nvPicPr>
          <p:cNvPr id="5125" name="Picture 5" descr="C:\Documents and Settings\1\Рабочий стол\география\природные зоны\картинки\степь\типча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78373"/>
            <a:ext cx="18288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44915" y="5635823"/>
            <a:ext cx="822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Ковыль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376" y="5632846"/>
            <a:ext cx="84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Мятлик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5635823"/>
            <a:ext cx="80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Типчак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лево 19">
            <a:hlinkClick r:id="rId7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533400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степях повсеместно обитают грызуны (суслики, сурки, хомяки, слепыши, полевые мыши). Ими питаются разнообразные хищники: хорьки, лисицы, ласки. Из птиц встречаются в степях орлы, жаворонки, журавль-красавка. В пределах зоны состав и количество животных меняется в зависимости от условий местообитания. Наиболее богаты животными степи, расположенные к востоку от Волги и в пределах Западной Сибири. По лесам, расположенным в долинах рек, пойм, животные лесной зоны заходят в степь, а с юга по песчаным участкам долин в степь приходят животные пустынь.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1\Рабочий стол\география\природные зоны\картинки\степь\полевая мыш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815" y="381000"/>
            <a:ext cx="2082585" cy="1905000"/>
          </a:xfrm>
          <a:prstGeom prst="rect">
            <a:avLst/>
          </a:prstGeom>
          <a:noFill/>
        </p:spPr>
      </p:pic>
      <p:pic>
        <p:nvPicPr>
          <p:cNvPr id="6147" name="Picture 3" descr="C:\Documents and Settings\1\Рабочий стол\география\природные зоны\картинки\степь\орё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157" y="2590800"/>
            <a:ext cx="2011179" cy="1752600"/>
          </a:xfrm>
          <a:prstGeom prst="rect">
            <a:avLst/>
          </a:prstGeom>
          <a:noFill/>
        </p:spPr>
      </p:pic>
      <p:pic>
        <p:nvPicPr>
          <p:cNvPr id="6148" name="Picture 4" descr="C:\Documents and Settings\1\Рабочий стол\география\природные зоны\картинки\степь\журавль-красав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019550"/>
            <a:ext cx="2362200" cy="1771650"/>
          </a:xfrm>
          <a:prstGeom prst="rect">
            <a:avLst/>
          </a:prstGeom>
          <a:noFill/>
        </p:spPr>
      </p:pic>
      <p:pic>
        <p:nvPicPr>
          <p:cNvPr id="6149" name="Picture 5" descr="C:\Documents and Settings\1\Рабочий стол\география\природные зоны\картинки\степь\суслик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019550"/>
            <a:ext cx="2362200" cy="1771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62800" y="2286000"/>
            <a:ext cx="1429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Полевая мышь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43434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Орёл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791200"/>
            <a:ext cx="783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Суслик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1600" y="5791200"/>
            <a:ext cx="1729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Журавль-красавка</a:t>
            </a:r>
            <a:endParaRPr lang="ru-RU" sz="1400" dirty="0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Полупустыни  и пустыни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864275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Эти зоны занимают в России очень небольшую территорию в пределах Прикаспийской низменности и Ергеней. Они представляют собой самую северо-западную окраину обширных пустынь Евразии с континентальным умеренно сухим восточноевропейским климатом.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531275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Зональные светло-каштановые почвы формируются под злаково-полынной растительностью. Они характеризуются небольшим гумусовым горизонтом (около 40 см) и незначительным количеством перегноя (2-3%). Почвы формируются в условиях незначительного увлажнения (коэффициент увлажнения 0,25-0,35) и малого поступления биомассы, которая быстро минерализуется. Большие площади занимают засоленные почвы, прежде всего солонцы.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полупустын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116" y="914400"/>
            <a:ext cx="3172884" cy="23796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8200" y="28956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сравнению со степями здесь усиливается континентальность климата.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590800"/>
            <a:ext cx="563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концентрация некоторых химических элементов. Все западины покрыты растительностью. В некоторых западинах почвы содержат больше гумуса и имеют зернистую структуру. Здесь растут типчак, тонконог, ковыль-волосатик, житняк; солонцы покрыты сине-зелеными водорослями. На севере среди растений преобладают злаки с примесью полыни. К югу полыни начинают преобладать, увеличиваются площади солянок, эфемеров; растительный покров становится более разреженным.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566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география\природные зоны\картинки\пустыни и полупустыни\тонконо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409575"/>
            <a:ext cx="1371600" cy="1714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836474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распределении почвенно-растительного покрова характерна комплексность, т.е. непрерывная смена разных подтипов почв и растительных группировок, обусловленная мезо- и микрорельефом — большим количеством суффозионных западин. В них происходит изменение гидротермических условий 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4800" y="2133600"/>
            <a:ext cx="958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Тонконог</a:t>
            </a:r>
            <a:endParaRPr lang="ru-RU" sz="1400" dirty="0"/>
          </a:p>
        </p:txBody>
      </p:sp>
      <p:pic>
        <p:nvPicPr>
          <p:cNvPr id="2051" name="Picture 3" descr="C:\Documents and Settings\1\Рабочий стол\география\природные зоны\картинки\пустыни и полупустыни\сонян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2030412" cy="15209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01000" y="3962400"/>
            <a:ext cx="89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Солянка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1\Рабочий стол\география\природные зоны\картинки\пустыни и полупустыни\эфем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294194" cy="152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27759" y="5791200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Эфемер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rId5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892076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Среди животных в полупустынях и пустынях много грызунов — тушканчики, суслики, заяц-русак, в песках обильны песчанки. Из хищников встречаются волк, лисица, барсук, хорек. Из птиц характерны саджа, кречетка, жаворонки; из пресмыкающихся: ящерицы-круглоголовки, удавчик, ящурки, змеи — щитомордник и стрела.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1\Рабочий стол\география\природные зоны\картинки\пустыни и полупустыни\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610" y="762000"/>
            <a:ext cx="253139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93760" y="2971800"/>
            <a:ext cx="969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Песчанка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Рабочий стол\география\природные зоны\картинки\пустыни и полупустыни\садж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400299" cy="1800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86600" y="533400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Саджа</a:t>
            </a:r>
            <a:endParaRPr lang="ru-RU" sz="1400" dirty="0"/>
          </a:p>
        </p:txBody>
      </p:sp>
      <p:pic>
        <p:nvPicPr>
          <p:cNvPr id="3076" name="Picture 4" descr="C:\Documents and Settings\1\Рабочий стол\география\природные зоны\картинки\пустыни и полупустыни\щитомордн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70579"/>
            <a:ext cx="2819400" cy="1863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76400" y="5331023"/>
            <a:ext cx="136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Щитомордник</a:t>
            </a:r>
            <a:endParaRPr lang="ru-RU" sz="1400" dirty="0"/>
          </a:p>
        </p:txBody>
      </p:sp>
      <p:pic>
        <p:nvPicPr>
          <p:cNvPr id="3077" name="Picture 5" descr="C:\Documents and Settings\1\Рабочий стол\география\природные зоны\картинки\пустыни и полупустыни\змея стрел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237806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24400" y="5334000"/>
            <a:ext cx="772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Стрела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6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-76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Горные территории с высотной поясностью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1066800"/>
            <a:ext cx="5562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Высотная поясность, высотная зональность — закономерная смена природных условий и ландшафтов в горах по мере возрастания абсолютной высоты.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Высотная поясность объясняется изменением климата с высотой: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581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мере нарастания высоты происходит смена ландшафтных поясов, в некоторой степени аналогичная широтной зональности. Величина солнечной радиации увеличивается вместе с радиационным балансом поверхности. В результате температура воздуха снижается по мере роста высоты. Кроме того, происходит уменьшение количества осадков из-за барьерного эффекта.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 широтными поясами и высотными зонами есть частичное сходство — размещение растительности. Но многим поясам невозможно найти широтные аналоги.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1\Рабочий стол\география\природные зоны\ваываыва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78940" cy="20669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8200" y="2413338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км подъёма температура воздуха снижается в среднем на 6 градусов Цельсия, уменьшается давление воздуха, его запылённость, возрастает интенсивность солнечной радиации, до высоты 2-3 км увеличивается облачность и количество осадков.</a:t>
            </a:r>
            <a:endParaRPr lang="ru-RU" dirty="0"/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география\природные зоны\картинки\17а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16851" cy="26856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-152400"/>
            <a:ext cx="640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типов высотной поясности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горных систем определяют следующие факторы: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295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горной системы.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764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Абсолютная высота горной системы.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Чем выше поднимаются горы и чем ближе они расположены к экватору, тем большее количество высотных поясов они имеют.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8956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Рельеф горных систем (орографический рисунок, степень расчлененности и выравненности) определяет распределение снежного покрова, условия увлажнения, сохранность или вынос продуктов выветривания, влияет на развитие почвенно-растительного покрова и тем самым определяет разнообразие природных комплексов в горах.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419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один из важнейших факторов, формирующих высотную поясность.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6283" y="5105400"/>
            <a:ext cx="265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Экспозиция склонов. </a:t>
            </a:r>
            <a:endParaRPr lang="ru-RU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562600"/>
            <a:ext cx="447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Хозяйственная деятельность человека.</a:t>
            </a:r>
            <a:endParaRPr lang="ru-RU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065074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пределах России выделяют несколько природных зон — зоны арктических пустынь, тундры, лесотундры, тайги, смешанных и широколиственных лесов, лесостепи, степи, полупустынь и пустынь.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71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Наиболее чётко природная зональность выражена к западу от Енисея, к востоку от Енисея зональность прослеживается слабее из-за сложного характера рельефа и резко континентального климата. Поскольку значительная часть территории страны занята горами, для многих районов характерна высотная поясность.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8069"/>
            <a:ext cx="4416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география\природные зоны\4860ADB1C67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57200"/>
            <a:ext cx="3124200" cy="2343635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география\природные зоны\734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510" y="2895600"/>
            <a:ext cx="3130090" cy="2490788"/>
          </a:xfrm>
          <a:prstGeom prst="rect">
            <a:avLst/>
          </a:prstGeom>
          <a:noFill/>
        </p:spPr>
      </p:pic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6796086" y="601980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5929330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5029200" y="601503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33415" y="5943600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711875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этой зоне лежат Земля Франца-Иосифа, Новая Земля, Северная Земля, Новосибирские острова. Для зоны характерно огромное количество льда и снега во все сезоны года. Они являются главным элементом ландшафта.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672" y="39469"/>
            <a:ext cx="486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Арктические пустыни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845475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Круглый год здесь преобладает арктический воздух, средние температуры июля 4-2°С. Относительная влажность воздуха очень велика — 85%. Осадков выпадает 400-200 мм, причем почти все они выпадают в твердом виде, что способствует возникновению ледниковых щитов и ледников. Однако в некоторых местах запас влаги в воздухе небольшой и поэтому при повышении температуры и сильном ветре образуется большой ее недостаток и происходит сильное испарение снега.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9530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В долинах рек и ручьев и на морских террасах формируются два типа почв — типичные полярно-пустынные на равнинах и полярно-пустынные солончаковые на засоленных приморских участках.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арктическая пусты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536830" cy="2133600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56472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Основной фон арктических пустынь образуют накипные лишайники. Обычны гипновые мхи, сфагновые мхи появляются лишь на юге зоны в очень ограниченном количестве. Из высших растений характерны камнеломка, полярный мак, крупка, звездчатка, арктическая щучка, мятлик и некоторые другие.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0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85800"/>
            <a:ext cx="563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Растительный покров крайне разрежен и пятнист, для него характерны  бедность видового состава и исключительно низкая продуктивность. Доминируют низкоорганизованные растения: лишайники, мхи, водоросли. </a:t>
            </a:r>
          </a:p>
        </p:txBody>
      </p:sp>
      <p:pic>
        <p:nvPicPr>
          <p:cNvPr id="2050" name="Picture 2" descr="C:\Documents and Settings\1\Рабочий стол\география\природные зоны\картинки\Арктическая пустыня\полярный ма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514600" cy="188136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география\природные зоны\картинки\Арктическая пустыня\звездчат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286000" cy="182880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география\природные зоны\картинки\Арктическая пустыня\камнелом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438400" cy="1792288"/>
          </a:xfrm>
          <a:prstGeom prst="rect">
            <a:avLst/>
          </a:prstGeom>
          <a:noFill/>
        </p:spPr>
      </p:pic>
      <p:pic>
        <p:nvPicPr>
          <p:cNvPr id="2053" name="Picture 5" descr="C:\Documents and Settings\1\Рабочий стол\география\природные зоны\картинки\Арктическая пустыня\мятлик 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2438400" cy="17997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1981200"/>
            <a:ext cx="1416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Полярный мак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84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Мятлик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214" y="5635823"/>
            <a:ext cx="108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Звездчатка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8464" y="5638800"/>
            <a:ext cx="1208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Камнеломка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rId6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лево 20">
            <a:hlinkClick r:id="rId7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838200"/>
            <a:ext cx="525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Фауна, как и флора, бедна видами; встречаются лемминг, песец, северный олень, белый медведь, а из птиц распространены белая куропатка и полярная сова. На скалистых берегах многочисленны птичьи базары — массовые гнездовья морских птиц (кайры, люрики, белые чайки, глупыши, гаги и др.). Южные берега Земли Франца-Иосифа, западные берега Новой Земли представляют собой сплошной птичий базар.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1869"/>
            <a:ext cx="243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Арктическая пустыня\белый медведь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966787"/>
            <a:ext cx="2470150" cy="1852613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география\природные зоны\картинки\Арктическая пустыня\лемминг.jpgвапцы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355" y="3581400"/>
            <a:ext cx="2485708" cy="1949575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география\природные зоны\картинки\Арктическая пустыня\песец.jp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605617" cy="1954213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география\природные зоны\картинки\Арктическая пустыня\северный оленьывап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860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895600"/>
            <a:ext cx="142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638800"/>
            <a:ext cx="694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Писец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638800"/>
            <a:ext cx="1532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635823"/>
            <a:ext cx="93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Лемминг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382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Она расположена вдоль побережья морей Северного Ледовитого океана, что связано в основном с климатическими процессами.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1687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Тундра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1336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Тундра — зона холода, сильных ветров, большой облачности, полярной ночи и полярного дня. Здесь короткое и холодное лето, продолжительная и суровая зима, малое количество осадков (в среднем 200-500 мм в год), причем большая доля их приходится на июль и август. Морозы в тундре длятся от полугода до восьми-девяти месяцев, температура в азиатской тундре достигает иногда — 52°С. В любой месяц в тундре возможны заморозки и выпадение снега.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1910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Почва. Образование почв в тундре определяют низкие температуры, многолетняя мерзлота, избыточное увлажнение и материнские породы. Низкая температура затрудняет в почве химический и биологический процессы, а избыточная влага создает заболоченность и анаэробные условия почвообразования. Основные почвы тундр — тундрово-глеевые и подбуры.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география\природные зоны\картинки\тунд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052539" cy="1889125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5669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762000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Растительный покров тундровой зоны - это сложное сочетание тундр и болот. Условия крайне суровы, поэтому растения низкорослы, часто имеют стелющуюся или подушковидную форму, растут пятнами. Главным образом это кустистые лишайники, зеленых мхи и осока. Несколько южнее простирается мохово-лишайная тундра с мелкими кустарниками карликовой березки и ивы.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282077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Еще южнее растительность становится богаче, распространены карликовая береза, багульник; среди карликовой древесной растительности в большом количестве встречаются грибы - сыроежки, волнушки, подберезовики, а также много ягод - морошки, княженики, голубики. Ивняковые заросли в долинах рек уже достигают трехметровой высоты.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география\природные зоны\картинки\тундра\багульн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305050" cy="16688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696200" y="1905000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Багульник </a:t>
            </a:r>
            <a:endParaRPr lang="ru-RU" sz="1400" dirty="0"/>
          </a:p>
        </p:txBody>
      </p:sp>
      <p:pic>
        <p:nvPicPr>
          <p:cNvPr id="2051" name="Picture 3" descr="C:\Documents and Settings\1\Рабочий стол\география\природные зоны\картинки\тундра\моро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287726" cy="15033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36400" y="3810000"/>
            <a:ext cx="974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Морошка</a:t>
            </a:r>
            <a:endParaRPr lang="ru-RU" sz="1400" dirty="0"/>
          </a:p>
        </p:txBody>
      </p:sp>
      <p:pic>
        <p:nvPicPr>
          <p:cNvPr id="2052" name="Picture 4" descr="C:\Documents and Settings\1\Рабочий стол\география\природные зоны\картинки\тундра\голуби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09" y="4114800"/>
            <a:ext cx="2162191" cy="1600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72400" y="5715000"/>
            <a:ext cx="943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Голубика</a:t>
            </a:r>
            <a:endParaRPr lang="ru-RU" sz="1400" dirty="0"/>
          </a:p>
        </p:txBody>
      </p:sp>
      <p:sp>
        <p:nvSpPr>
          <p:cNvPr id="18" name="Стрелка вправо 17">
            <a:hlinkClick r:id="rId5" action="ppaction://hlinksldjump"/>
          </p:cNvPr>
          <p:cNvSpPr/>
          <p:nvPr/>
        </p:nvSpPr>
        <p:spPr>
          <a:xfrm>
            <a:off x="2513232" y="615786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0422" y="6062620"/>
            <a:ext cx="86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9906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Довольно бедный животный мир тундры сложился в период оледенения, что определяет его относительную молодость и наличие эндемиков, а также видов, связанных с морем (птицы, живущие на птичьих базарах; белый медведь, лежбища ластоногих ). Животные тундры приспособились к суровым условиям существования. Многие из них покидают тундру на зиму; некоторые (например, лемминги) бодрствуют под снегом, другие впадают в спячку. Широко распространены песец, горностай, ласка; встречаются волк, лисица; из грызунов — полевки . К эндемикам тундры относятся: из копытных — мускусный бык и издавна одомашненный северный олень из птиц — белый гусь, пуночка, сокол-сапсан. Многочисленны белая и тундряная куропатки , рогатый жаворонок. Из рыб преобладают лососевые. Обильны комары и другие кровососущие насекомые.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1\Рабочий стол\география\природные зоны\картинки\тундра\горноста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4038600"/>
            <a:ext cx="2320925" cy="1585965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география\природные зоны\картинки\тундра\вол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2133600" cy="1600200"/>
          </a:xfrm>
          <a:prstGeom prst="rect">
            <a:avLst/>
          </a:prstGeom>
          <a:noFill/>
        </p:spPr>
      </p:pic>
      <p:pic>
        <p:nvPicPr>
          <p:cNvPr id="3076" name="Picture 4" descr="C:\Documents and Settings\1\Рабочий стол\география\природные зоны\картинки\тундра\мускусный бык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4038600"/>
            <a:ext cx="2008187" cy="16030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5638800"/>
            <a:ext cx="1030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Горностай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638800"/>
            <a:ext cx="148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Полярный волк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9705" y="5638800"/>
            <a:ext cx="155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Мускусный бык </a:t>
            </a:r>
            <a:endParaRPr lang="ru-RU" sz="1400" dirty="0"/>
          </a:p>
        </p:txBody>
      </p:sp>
      <p:sp>
        <p:nvSpPr>
          <p:cNvPr id="16" name="Стрелка влево 15">
            <a:hlinkClick r:id="rId5" action="ppaction://hlinksldjump"/>
          </p:cNvPr>
          <p:cNvSpPr/>
          <p:nvPr/>
        </p:nvSpPr>
        <p:spPr>
          <a:xfrm>
            <a:off x="2362200" y="61578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606262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2868</Words>
  <Application>Microsoft Office PowerPoint</Application>
  <PresentationFormat>Экран (4:3)</PresentationFormat>
  <Paragraphs>212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OV</cp:lastModifiedBy>
  <cp:revision>91</cp:revision>
  <dcterms:created xsi:type="dcterms:W3CDTF">2005-10-31T20:50:33Z</dcterms:created>
  <dcterms:modified xsi:type="dcterms:W3CDTF">2016-09-20T05:04:33Z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