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63" r:id="rId2"/>
    <p:sldId id="265" r:id="rId3"/>
    <p:sldId id="266" r:id="rId4"/>
    <p:sldId id="268" r:id="rId5"/>
    <p:sldId id="260" r:id="rId6"/>
    <p:sldId id="267" r:id="rId7"/>
    <p:sldId id="257" r:id="rId8"/>
    <p:sldId id="258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69FBC-03FE-4A5A-B303-76F202E619D2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620B-2A51-4D34-987B-C772C71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4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30239E-F85E-447C-BF59-1AC75463D1B7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E543D-2955-4B3A-8B8B-657C1B8AE63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192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b="1" u="sng" dirty="0" smtClean="0">
                <a:solidFill>
                  <a:srgbClr val="FFFF00"/>
                </a:solidFill>
              </a:rPr>
              <a:t>СИБИРСКИЙ КОВЕР:</a:t>
            </a:r>
          </a:p>
          <a:p>
            <a:pPr algn="ctr"/>
            <a:r>
              <a:rPr lang="ru-RU" sz="3200" b="1" u="sng" dirty="0" smtClean="0">
                <a:solidFill>
                  <a:srgbClr val="FFFF00"/>
                </a:solidFill>
              </a:rPr>
              <a:t>история и современность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393305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Выполнила: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Шитикова</a:t>
            </a:r>
            <a:r>
              <a:rPr lang="ru-RU" sz="2000" b="1" dirty="0" smtClean="0">
                <a:solidFill>
                  <a:srgbClr val="FFFF00"/>
                </a:solidFill>
              </a:rPr>
              <a:t> Агния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4-В класс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31" y="5589240"/>
            <a:ext cx="90676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Благодарю за внимание</a:t>
            </a:r>
            <a:endParaRPr lang="ru-RU" sz="48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9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733256"/>
            <a:ext cx="5867400" cy="515144"/>
          </a:xfrm>
        </p:spPr>
        <p:txBody>
          <a:bodyPr/>
          <a:lstStyle/>
          <a:p>
            <a:pPr algn="ctr"/>
            <a:r>
              <a:rPr lang="ru-RU" dirty="0" smtClean="0"/>
              <a:t>СТАРЫЙ БАБУШКИН КОВЕР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609600"/>
            <a:ext cx="5867400" cy="4979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606824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/>
                </a:solidFill>
              </a:rPr>
              <a:t>Цель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данной </a:t>
            </a:r>
            <a:r>
              <a:rPr lang="ru-RU" sz="2800" b="1" dirty="0" smtClean="0">
                <a:solidFill>
                  <a:schemeClr val="tx1"/>
                </a:solidFill>
              </a:rPr>
              <a:t>работы: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ознакомление </a:t>
            </a:r>
            <a:r>
              <a:rPr lang="ru-RU" sz="2800" dirty="0">
                <a:solidFill>
                  <a:schemeClr val="tx1"/>
                </a:solidFill>
              </a:rPr>
              <a:t>с традициями сибирского </a:t>
            </a:r>
            <a:r>
              <a:rPr lang="ru-RU" sz="2800" dirty="0" err="1" smtClean="0">
                <a:solidFill>
                  <a:schemeClr val="tx1"/>
                </a:solidFill>
              </a:rPr>
              <a:t>ковро</a:t>
            </a:r>
            <a:r>
              <a:rPr lang="ru-RU" sz="2800" dirty="0" smtClean="0">
                <a:solidFill>
                  <a:schemeClr val="tx1"/>
                </a:solidFill>
              </a:rPr>
              <a:t>-ткачества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373216"/>
            <a:ext cx="5867400" cy="875184"/>
          </a:xfrm>
        </p:spPr>
        <p:txBody>
          <a:bodyPr/>
          <a:lstStyle/>
          <a:p>
            <a:pPr algn="ctr"/>
            <a:r>
              <a:rPr lang="ru-RU" dirty="0" smtClean="0"/>
              <a:t>ДЖУЛЬХИРС – </a:t>
            </a:r>
            <a:br>
              <a:rPr lang="ru-RU" dirty="0" smtClean="0"/>
            </a:br>
            <a:r>
              <a:rPr lang="ru-RU" dirty="0" smtClean="0"/>
              <a:t>традиционный бухарский ковер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412776"/>
            <a:ext cx="2438400" cy="48356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История сибирского ковра связана с </a:t>
            </a:r>
            <a:r>
              <a:rPr lang="ru-RU" sz="2800" b="1" dirty="0" err="1" smtClean="0">
                <a:solidFill>
                  <a:schemeClr val="tx1"/>
                </a:solidFill>
              </a:rPr>
              <a:t>традициейСредне</a:t>
            </a:r>
            <a:r>
              <a:rPr lang="ru-RU" sz="2800" b="1" dirty="0" smtClean="0">
                <a:solidFill>
                  <a:schemeClr val="tx1"/>
                </a:solidFill>
              </a:rPr>
              <a:t>-азиатского </a:t>
            </a:r>
            <a:r>
              <a:rPr lang="ru-RU" sz="2800" b="1" dirty="0" err="1" smtClean="0">
                <a:solidFill>
                  <a:schemeClr val="tx1"/>
                </a:solidFill>
              </a:rPr>
              <a:t>ковро</a:t>
            </a:r>
            <a:r>
              <a:rPr lang="ru-RU" sz="2800" b="1" dirty="0" smtClean="0">
                <a:solidFill>
                  <a:schemeClr val="tx1"/>
                </a:solidFill>
              </a:rPr>
              <a:t>-ткачества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445224"/>
            <a:ext cx="5867400" cy="803176"/>
          </a:xfrm>
        </p:spPr>
        <p:txBody>
          <a:bodyPr/>
          <a:lstStyle/>
          <a:p>
            <a:pPr algn="ctr"/>
            <a:r>
              <a:rPr lang="ru-RU" dirty="0" smtClean="0"/>
              <a:t>Традиционный узор </a:t>
            </a:r>
            <a:br>
              <a:rPr lang="ru-RU" dirty="0" smtClean="0"/>
            </a:br>
            <a:r>
              <a:rPr lang="ru-RU" dirty="0" smtClean="0"/>
              <a:t>Сибирского ковра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609600"/>
            <a:ext cx="5867400" cy="46910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484784"/>
            <a:ext cx="2438400" cy="4763616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Сочетание черного фона и цветочных </a:t>
            </a:r>
            <a:r>
              <a:rPr lang="ru-RU" sz="2800" dirty="0" smtClean="0">
                <a:solidFill>
                  <a:schemeClr val="tx1"/>
                </a:solidFill>
              </a:rPr>
              <a:t>мотивов в узоре ковра символизирует </a:t>
            </a:r>
            <a:r>
              <a:rPr lang="ru-RU" sz="2800" dirty="0">
                <a:solidFill>
                  <a:schemeClr val="tx1"/>
                </a:solidFill>
              </a:rPr>
              <a:t>богатство и полноту бытия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Сибирские ковры разных  орнаментов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68352" cy="24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248975" cy="23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7094"/>
            <a:ext cx="3096344" cy="25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3264"/>
            <a:ext cx="3248975" cy="25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В.И.  СУРИКОВ</a:t>
            </a:r>
            <a:br>
              <a:rPr lang="ru-RU" dirty="0" smtClean="0"/>
            </a:br>
            <a:r>
              <a:rPr lang="ru-RU" dirty="0" smtClean="0"/>
              <a:t>«Взятие снежного городка»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268760"/>
            <a:ext cx="2438400" cy="49796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Сибирскими махровыми коврами торговали </a:t>
            </a:r>
            <a:r>
              <a:rPr lang="ru-RU" sz="2800" dirty="0">
                <a:solidFill>
                  <a:schemeClr val="tx1"/>
                </a:solidFill>
              </a:rPr>
              <a:t>на всех крупных российских ярмарках и даже вывозили за границу</a:t>
            </a:r>
          </a:p>
        </p:txBody>
      </p:sp>
    </p:spTree>
    <p:extLst>
      <p:ext uri="{BB962C8B-B14F-4D97-AF65-F5344CB8AC3E}">
        <p14:creationId xmlns:p14="http://schemas.microsoft.com/office/powerpoint/2010/main" val="23781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295" y="332656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Изготовление Сибирского ковра вручную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3"/>
            <a:ext cx="35283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0501"/>
            <a:ext cx="3312368" cy="32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44824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Мастера используют древние технологии ручного ковроткачества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94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Изготовление ковра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4" y="1412776"/>
            <a:ext cx="3143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38" y="1412776"/>
            <a:ext cx="3143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8653"/>
            <a:ext cx="3143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38" y="4028653"/>
            <a:ext cx="3143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6090" y="2795955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Длина ковра может достигать </a:t>
            </a:r>
          </a:p>
          <a:p>
            <a:pPr algn="ctr"/>
            <a:r>
              <a:rPr lang="ru-RU" sz="2400" dirty="0" smtClean="0"/>
              <a:t>60 метров в длину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49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ors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299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284" objId="4"/>
        <p14:stopEvt time="30445" objId="4"/>
      </p14:showEvtLst>
    </p:ext>
  </p:extLs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794</TotalTime>
  <Words>95</Words>
  <Application>Microsoft Office PowerPoint</Application>
  <PresentationFormat>Экран (4:3)</PresentationFormat>
  <Paragraphs>21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Georgia</vt:lpstr>
      <vt:lpstr>Wingdings</vt:lpstr>
      <vt:lpstr>Wingdings 2</vt:lpstr>
      <vt:lpstr>Официальная</vt:lpstr>
      <vt:lpstr>Презентация PowerPoint</vt:lpstr>
      <vt:lpstr>СТАРЫЙ БАБУШКИН КОВЕР</vt:lpstr>
      <vt:lpstr>ДЖУЛЬХИРС –  традиционный бухарский ковер</vt:lpstr>
      <vt:lpstr>Традиционный узор  Сибирского ковра</vt:lpstr>
      <vt:lpstr>Сибирские ковры разных  орнаментов </vt:lpstr>
      <vt:lpstr>В.И.  СУРИКОВ «Взятие снежного городка»</vt:lpstr>
      <vt:lpstr>Изготовление Сибирского ковра вручную</vt:lpstr>
      <vt:lpstr>Изготовление ковра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</dc:title>
  <dc:creator>Петр</dc:creator>
  <cp:lastModifiedBy>OV</cp:lastModifiedBy>
  <cp:revision>22</cp:revision>
  <dcterms:created xsi:type="dcterms:W3CDTF">2016-01-20T14:09:37Z</dcterms:created>
  <dcterms:modified xsi:type="dcterms:W3CDTF">2016-03-11T11:48:51Z</dcterms:modified>
</cp:coreProperties>
</file>