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3" r:id="rId7"/>
    <p:sldId id="262" r:id="rId8"/>
    <p:sldId id="261" r:id="rId9"/>
    <p:sldId id="264" r:id="rId10"/>
    <p:sldId id="267" r:id="rId11"/>
    <p:sldId id="266" r:id="rId12"/>
    <p:sldId id="268" r:id="rId13"/>
    <p:sldId id="269" r:id="rId14"/>
    <p:sldId id="265" r:id="rId15"/>
    <p:sldId id="272" r:id="rId16"/>
    <p:sldId id="271" r:id="rId17"/>
    <p:sldId id="270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emedovka.ucoz.ru/_bl/0/9930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alirus.narod.ru/Images2/Iversen2a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medalirus.narod.ru/Images2/Iversen2.jpg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d/d6/GermanShep1_w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fportal.net/images/news/08/05/12/licenzia_1205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7.jpeg"/><Relationship Id="rId4" Type="http://schemas.openxmlformats.org/officeDocument/2006/relationships/hyperlink" Target="http://autodaily.ru/st/photogroup/photo_1_472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3.gzt.ru/f/upload/picture/10/04/05/image_21057.thumbnai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48.radikal.ru/i120/1005/56/036fa1b1107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lyoverpeople.net/galleries/wallpapers/LiquidHorizon/LiquidHorizon_80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ews.vmariel.ru/uploads/posts/2008-08/1219692206_kanat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allcoo.net/sport/Football%20Competition/images/%5bwallcoo.com%5d_football_picture_EA190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estour.ru/images/map/austral_ma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.dailymail.co.uk/i/pix/2009/05/20/article-1184658-050305A0000005DC-93_468x3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yberstyle.ru/uploaded/news/WOW-WEE_ROBOSAPIEN_V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8.jpeg"/><Relationship Id="rId4" Type="http://schemas.openxmlformats.org/officeDocument/2006/relationships/hyperlink" Target="http://forum.sandaldom.ru/images/stas/slony/Asian_elephant_trunk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falca.klar.net.ua/portfolio/previews/cat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7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География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Биология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14620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История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400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Математика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72140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Физкультура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2" action="ppaction://hlinksldjump"/>
              </a:rPr>
              <a:t>5</a:t>
            </a:r>
            <a:endParaRPr lang="ru-RU" sz="3600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143504" y="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3" action="ppaction://hlinksldjump"/>
              </a:rPr>
              <a:t>10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4" action="ppaction://hlinksldjump"/>
              </a:rPr>
              <a:t>15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5" action="ppaction://hlinksldjump"/>
              </a:rPr>
              <a:t>20</a:t>
            </a:r>
            <a:endParaRPr lang="ru-RU" sz="3600" dirty="0"/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429520" y="15716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6" action="ppaction://hlinksldjump"/>
              </a:rPr>
              <a:t>20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15716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7" action="ppaction://hlinksldjump"/>
              </a:rPr>
              <a:t>15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04" y="15716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8" action="ppaction://hlinksldjump"/>
              </a:rPr>
              <a:t>10</a:t>
            </a:r>
            <a:endParaRPr lang="ru-RU" sz="3600" dirty="0"/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4143372" y="157161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9" action="ppaction://hlinksldjump"/>
              </a:rPr>
              <a:t>5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71934" y="292893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0" action="ppaction://hlinksldjump"/>
              </a:rPr>
              <a:t>5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143504" y="292893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1" action="ppaction://hlinksldjump"/>
              </a:rPr>
              <a:t>10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6357950" y="292893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2" action="ppaction://hlinksldjump"/>
              </a:rPr>
              <a:t>15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7500958" y="292893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3" action="ppaction://hlinksldjump"/>
              </a:rPr>
              <a:t>20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1934" y="42862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4" action="ppaction://hlinksldjump"/>
              </a:rPr>
              <a:t>5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428625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5" action="ppaction://hlinksldjump"/>
              </a:rPr>
              <a:t>10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9388" y="42862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6" action="ppaction://hlinksldjump"/>
              </a:rPr>
              <a:t>15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2396" y="428625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7" action="ppaction://hlinksldjump"/>
              </a:rPr>
              <a:t>20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143372" y="58578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8" action="ppaction://hlinksldjump"/>
              </a:rPr>
              <a:t>5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214942" y="585789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19" action="ppaction://hlinksldjump"/>
              </a:rPr>
              <a:t>10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0826" y="585789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20" action="ppaction://hlinksldjump"/>
              </a:rPr>
              <a:t>15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7715272" y="585789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21" action="ppaction://hlinksldjump"/>
              </a:rPr>
              <a:t>20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Найди спрятавшиеся слова.</a:t>
            </a:r>
          </a:p>
          <a:p>
            <a:pPr algn="just"/>
            <a:r>
              <a:rPr lang="ru-RU" sz="5400" b="1" i="1" dirty="0" err="1" smtClean="0"/>
              <a:t>КнанговодяНойляПеруншесзлЕшийнасокдоМовойжю</a:t>
            </a:r>
            <a:endParaRPr lang="ru-RU" sz="5400" b="1" i="1" dirty="0"/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7215206" y="5857892"/>
            <a:ext cx="1928794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А знаете ли вы, что выражение «мальчик для битья» появилось от названия реальной должности, учрежденной  при английском королевском дворе в XV-XVI веках.</a:t>
            </a:r>
          </a:p>
          <a:p>
            <a:pPr algn="just"/>
            <a:r>
              <a:rPr lang="ru-RU" sz="3600" b="1" i="1" dirty="0" smtClean="0"/>
              <a:t>Зачем нужна была такая должность?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8612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Мальчик для битья был как правило благородных кровей, его с детства воспитывали вместе с принцем – сыном короля. В случае, если принц делал что-то не так, наказывали как раз мальчика для битья.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00958" y="6072206"/>
            <a:ext cx="1643042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 из 56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7" y="1071546"/>
            <a:ext cx="9133153" cy="58232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Какое событие изображено на картине?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286644" y="6000768"/>
            <a:ext cx="1857356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572396" y="5857892"/>
            <a:ext cx="1571604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Царица Софья для своего любимца, князя Голицына, повелела отчеканить золотые награды за Крымский поход. На одной стороне большой медали была изображена сама Софья, а на обороте...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Иван V и Пётр I, от имени которых она правила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"/>
            <a:ext cx="8929718" cy="5640135"/>
            <a:chOff x="0" y="-1"/>
            <a:chExt cx="8929718" cy="5640135"/>
          </a:xfrm>
        </p:grpSpPr>
        <p:pic>
          <p:nvPicPr>
            <p:cNvPr id="2050" name="Picture 2" descr="http://medalirus.narod.ru/Images2/Iversen2a_m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4357718" cy="5640134"/>
            </a:xfrm>
            <a:prstGeom prst="rect">
              <a:avLst/>
            </a:prstGeom>
            <a:noFill/>
          </p:spPr>
        </p:pic>
        <p:pic>
          <p:nvPicPr>
            <p:cNvPr id="2052" name="Picture 4" descr="http://medalirus.narod.ru/Images2/Iversen2_m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"/>
              <a:ext cx="4286248" cy="55966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этого животного две правые ноги и две левые ноги, две ноги спереди и столько же сзади. Сколько ног у этого животного?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Картинка 6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7643866" cy="453052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215206" y="5715016"/>
            <a:ext cx="1928794" cy="114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Первую</a:t>
            </a:r>
            <a:r>
              <a:rPr lang="ru-RU" sz="3600" b="1" dirty="0" smtClean="0"/>
              <a:t> в школе все изучают,</a:t>
            </a:r>
          </a:p>
          <a:p>
            <a:pPr algn="just"/>
            <a:r>
              <a:rPr lang="ru-RU" sz="3600" b="1" dirty="0" smtClean="0"/>
              <a:t>Ну а </a:t>
            </a:r>
            <a:r>
              <a:rPr lang="ru-RU" sz="3600" b="1" i="1" dirty="0" smtClean="0"/>
              <a:t>второй</a:t>
            </a:r>
            <a:r>
              <a:rPr lang="ru-RU" sz="3600" b="1" dirty="0" smtClean="0"/>
              <a:t> из двустволки стреляют.</a:t>
            </a:r>
          </a:p>
          <a:p>
            <a:pPr algn="just"/>
            <a:r>
              <a:rPr lang="ru-RU" sz="3600" b="1" i="1" dirty="0" smtClean="0"/>
              <a:t>Третью </a:t>
            </a:r>
            <a:r>
              <a:rPr lang="ru-RU" sz="3600" b="1" dirty="0" smtClean="0"/>
              <a:t>исполнят  нам два барабана</a:t>
            </a:r>
          </a:p>
          <a:p>
            <a:pPr algn="just"/>
            <a:r>
              <a:rPr lang="ru-RU" sz="3600" b="1" dirty="0" smtClean="0"/>
              <a:t>Иль каблуки отобьют её рьяно.</a:t>
            </a:r>
            <a:endParaRPr lang="ru-RU" sz="3600" b="1" dirty="0"/>
          </a:p>
        </p:txBody>
      </p:sp>
      <p:pic>
        <p:nvPicPr>
          <p:cNvPr id="31746" name="Picture 2" descr="http://im4-tub.yandex.net/i?id=93302512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7715304" cy="368049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500958" y="5786454"/>
            <a:ext cx="1643042" cy="10715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Пассажир такси ехал в село. По дороге он встретил пять грузовиков и три легковые машины. Сколько всего машин ехало в село? </a:t>
            </a:r>
            <a:endParaRPr lang="ru-RU" sz="3600" b="1" i="1" dirty="0"/>
          </a:p>
        </p:txBody>
      </p:sp>
      <p:pic>
        <p:nvPicPr>
          <p:cNvPr id="32770" name="Picture 2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076825" cy="3810000"/>
          </a:xfrm>
          <a:prstGeom prst="rect">
            <a:avLst/>
          </a:prstGeom>
          <a:noFill/>
        </p:spPr>
      </p:pic>
      <p:pic>
        <p:nvPicPr>
          <p:cNvPr id="32772" name="Picture 4" descr="Картинка 24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9" y="2786058"/>
            <a:ext cx="4857752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1455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одна машина - такси, остальные ехали из села</a:t>
            </a:r>
            <a:endParaRPr lang="ru-RU" sz="3600" b="1" i="1" dirty="0"/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7929586" y="6072206"/>
            <a:ext cx="1214414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Наташа произнесла истинное утверждение. Алеша повторил его дословно и оно стало ложным. Что сказала Наташа?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14686"/>
            <a:ext cx="566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меня зовут Наташей</a:t>
            </a:r>
            <a:endParaRPr lang="ru-RU" sz="36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86644" y="5572140"/>
            <a:ext cx="1857356" cy="12858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Английский «держатель цели» –  это… Кто?</a:t>
            </a:r>
            <a:endParaRPr lang="ru-RU" sz="3600" b="1" i="1" dirty="0"/>
          </a:p>
        </p:txBody>
      </p:sp>
      <p:pic>
        <p:nvPicPr>
          <p:cNvPr id="28676" name="Picture 4" descr="http://s3.gzt.ru/f/upload/picture/10/04/05/image_21057.thumbn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286676" cy="5465007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7500958" y="5715016"/>
            <a:ext cx="1643042" cy="114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Во время войн древние греки использовали его для сообщения осажденному городу условий капитуляции. За это он еще тогда был введен в программу олимпиад. О чем идет речь? </a:t>
            </a:r>
            <a:endParaRPr lang="ru-RU" sz="3600" b="1" i="1" dirty="0"/>
          </a:p>
        </p:txBody>
      </p:sp>
      <p:pic>
        <p:nvPicPr>
          <p:cNvPr id="30722" name="Picture 2" descr="Картинка 2 из 524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6858048" cy="38100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786710" y="5929330"/>
            <a:ext cx="1357290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 чем пишет П.П. Ершов в сказке «Конек-Горбунок»:</a:t>
            </a:r>
          </a:p>
          <a:p>
            <a:pPr algn="ctr"/>
            <a:r>
              <a:rPr lang="ru-RU" sz="3600" b="1" i="1" dirty="0" smtClean="0"/>
              <a:t>Только  скоро я узнал,</a:t>
            </a:r>
          </a:p>
          <a:p>
            <a:pPr algn="ctr"/>
            <a:r>
              <a:rPr lang="ru-RU" sz="3600" b="1" i="1" dirty="0" smtClean="0"/>
              <a:t>Что конек туда вбежал,</a:t>
            </a:r>
          </a:p>
          <a:p>
            <a:pPr algn="ctr"/>
            <a:r>
              <a:rPr lang="ru-RU" sz="3600" b="1" i="1" dirty="0" smtClean="0"/>
              <a:t>     Где (я слышал стороною)</a:t>
            </a:r>
          </a:p>
          <a:p>
            <a:pPr algn="ctr"/>
            <a:r>
              <a:rPr lang="ru-RU" sz="3600" b="1" i="1" dirty="0" smtClean="0"/>
              <a:t>    Небо сходится с землею </a:t>
            </a:r>
            <a:endParaRPr lang="ru-RU" sz="3600" b="1" i="1" dirty="0"/>
          </a:p>
        </p:txBody>
      </p:sp>
      <p:pic>
        <p:nvPicPr>
          <p:cNvPr id="16386" name="Picture 2" descr="Картинка 1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192"/>
            <a:ext cx="7044858" cy="5286948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072330" y="5643578"/>
            <a:ext cx="2071670" cy="12144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время ежегодных праздников бога Ра египтяне устраивали соревнования, которые позже пришлись по вкусу как грекам, так и римлянам. Основное содержание этих соревнований не изменилось и в наше время. Этот спорт в начале века входил в программу Олимпиад. </a:t>
            </a:r>
          </a:p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это за спорт, где существует групповое взвешивание?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а 14 из 128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-24"/>
            <a:ext cx="6858048" cy="6858048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1785918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Рассказывают, что в XIX веке в Англии на одном футбольном матче в спорный момент судья не засчитал гол. Один болельщик-торговец тут же предложил решение спора при помощи своего товара, что повлекло за собой изменение футбольных правил. </a:t>
            </a:r>
          </a:p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он предложил?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а 6 из 327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528641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6858016" y="6000768"/>
            <a:ext cx="2285984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Поэт А. Левушкин так описал это явление:</a:t>
            </a:r>
          </a:p>
          <a:p>
            <a:pPr algn="ctr"/>
            <a:r>
              <a:rPr lang="ru-RU" sz="4400" b="1" i="1" dirty="0" smtClean="0"/>
              <a:t>Как есть наважденье прямое:</a:t>
            </a:r>
          </a:p>
          <a:p>
            <a:pPr algn="ctr"/>
            <a:r>
              <a:rPr lang="ru-RU" sz="4400" b="1" i="1" dirty="0" smtClean="0"/>
              <a:t>Ни сумерек нету, ни звезд – </a:t>
            </a:r>
          </a:p>
          <a:p>
            <a:pPr algn="ctr"/>
            <a:r>
              <a:rPr lang="ru-RU" sz="4400" b="1" i="1" dirty="0" smtClean="0"/>
              <a:t>Лишь Солнце умоется в море </a:t>
            </a:r>
          </a:p>
          <a:p>
            <a:pPr algn="ctr"/>
            <a:r>
              <a:rPr lang="ru-RU" sz="4400" b="1" i="1" dirty="0" smtClean="0"/>
              <a:t>И вновь занимает свой пост.</a:t>
            </a:r>
            <a:endParaRPr lang="ru-RU" sz="4400" b="1" i="1" dirty="0"/>
          </a:p>
        </p:txBody>
      </p:sp>
      <p:pic>
        <p:nvPicPr>
          <p:cNvPr id="17410" name="Picture 2" descr="http://im3-tub.yandex.net/i?id=24154897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04857"/>
            <a:ext cx="7786742" cy="519116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072330" y="6072206"/>
            <a:ext cx="2071670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31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Где находится самая высокая гора в мире?</a:t>
            </a:r>
            <a:endParaRPr lang="ru-RU" sz="36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86644" y="5929330"/>
            <a:ext cx="1857356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209675"/>
            <a:ext cx="66579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Проследите за разговором и ответьте на последний вопрос: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 Я должен показать на карте материк?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Нет, часть света.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Она занимает часть материка?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Эта часть света занимает два материка?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О ней можно сказать, что она лежит в трех полушариях?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Я должен показать ее вместе с островами самого большого в мире океана?</a:t>
            </a:r>
          </a:p>
          <a:p>
            <a:pPr>
              <a:buFont typeface="Calibri" pitchFamily="34" charset="0"/>
              <a:buChar char="–"/>
            </a:pPr>
            <a:r>
              <a:rPr lang="ru-RU" sz="2800" b="1" dirty="0" smtClean="0"/>
              <a:t>Нет.</a:t>
            </a:r>
          </a:p>
          <a:p>
            <a:r>
              <a:rPr lang="ru-RU" sz="2800" b="1" dirty="0" smtClean="0"/>
              <a:t>Назовите эту часть света.</a:t>
            </a:r>
          </a:p>
          <a:p>
            <a:endParaRPr lang="ru-RU" sz="2800" b="1" dirty="0"/>
          </a:p>
        </p:txBody>
      </p:sp>
      <p:pic>
        <p:nvPicPr>
          <p:cNvPr id="2050" name="Picture 2" descr="Картинка 1 из 204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5076825" cy="3514726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072330" y="5929330"/>
            <a:ext cx="2071670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commons/thumb/7/73/Termite_Cathedral_DSC03570.jpg/240px-Termite_Cathedral_DSC03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143504" cy="6858005"/>
          </a:xfrm>
          <a:prstGeom prst="rect">
            <a:avLst/>
          </a:prstGeom>
          <a:noFill/>
        </p:spPr>
      </p:pic>
      <p:pic>
        <p:nvPicPr>
          <p:cNvPr id="19462" name="Picture 6" descr="Картинка 12 из 1244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71546"/>
            <a:ext cx="4457700" cy="442915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6858016" y="5857892"/>
            <a:ext cx="2285984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С буквой «Р» - помощник-автомат,</a:t>
            </a:r>
          </a:p>
          <a:p>
            <a:pPr algn="ctr"/>
            <a:r>
              <a:rPr lang="ru-RU" sz="3600" b="1" i="1" dirty="0" smtClean="0"/>
              <a:t>Труд любой он облегчить вам рад.</a:t>
            </a:r>
          </a:p>
          <a:p>
            <a:pPr algn="ctr"/>
            <a:r>
              <a:rPr lang="ru-RU" sz="3600" b="1" i="1" dirty="0" smtClean="0"/>
              <a:t>С буквой «Х» - его имеет слон,</a:t>
            </a:r>
          </a:p>
          <a:p>
            <a:pPr algn="ctr"/>
            <a:r>
              <a:rPr lang="ru-RU" sz="3600" b="1" i="1" dirty="0" smtClean="0"/>
              <a:t>Знаменит длиной своею он.</a:t>
            </a:r>
            <a:endParaRPr lang="ru-RU" sz="3600" b="1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2357430"/>
            <a:ext cx="8358246" cy="3881438"/>
            <a:chOff x="357158" y="2357430"/>
            <a:chExt cx="8358246" cy="3881438"/>
          </a:xfrm>
        </p:grpSpPr>
        <p:pic>
          <p:nvPicPr>
            <p:cNvPr id="20482" name="Picture 2" descr="Картинка 1 из 6400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2357430"/>
              <a:ext cx="3810000" cy="3810000"/>
            </a:xfrm>
            <a:prstGeom prst="rect">
              <a:avLst/>
            </a:prstGeom>
            <a:noFill/>
          </p:spPr>
        </p:pic>
        <p:pic>
          <p:nvPicPr>
            <p:cNvPr id="20484" name="Picture 4" descr="Картинка 1 из 6400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7752" y="2428868"/>
              <a:ext cx="3857652" cy="3810000"/>
            </a:xfrm>
            <a:prstGeom prst="rect">
              <a:avLst/>
            </a:prstGeom>
            <a:noFill/>
          </p:spPr>
        </p:pic>
      </p:grp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7215206" y="6000768"/>
            <a:ext cx="1928794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78579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Обнимая хозяина, вьюсь.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Лезу в верх, высоты не боюсь,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И, с хозяином так обнимаюсь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Я все выше и выше взбираюсь,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Чтоб гирляндой потом с высотой ниспадать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Кто я есть, попытайся знаток, угадать.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://wap.photohost.ru/pictures/256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7237"/>
            <a:ext cx="4786346" cy="6374124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500958" y="5929330"/>
            <a:ext cx="1643042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 из 14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6324"/>
            <a:ext cx="8072494" cy="5936993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429520" y="6000768"/>
            <a:ext cx="1714480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582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Кугаевские</cp:lastModifiedBy>
  <cp:revision>4</cp:revision>
  <dcterms:modified xsi:type="dcterms:W3CDTF">2013-11-22T19:26:26Z</dcterms:modified>
</cp:coreProperties>
</file>