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6" r:id="rId3"/>
    <p:sldId id="258" r:id="rId4"/>
    <p:sldId id="266" r:id="rId5"/>
    <p:sldId id="261" r:id="rId6"/>
    <p:sldId id="262" r:id="rId7"/>
    <p:sldId id="269" r:id="rId8"/>
    <p:sldId id="275" r:id="rId9"/>
    <p:sldId id="278" r:id="rId10"/>
    <p:sldId id="265" r:id="rId11"/>
    <p:sldId id="277" r:id="rId12"/>
    <p:sldId id="267" r:id="rId13"/>
    <p:sldId id="273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0" autoAdjust="0"/>
    <p:restoredTop sz="90146" autoAdjust="0"/>
  </p:normalViewPr>
  <p:slideViewPr>
    <p:cSldViewPr>
      <p:cViewPr>
        <p:scale>
          <a:sx n="71" d="100"/>
          <a:sy n="71" d="100"/>
        </p:scale>
        <p:origin x="-114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62079-BF4D-4F39-8BA5-CD35F6890B31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543F9-D303-48A7-84FD-72DC105F6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меня самые лучшие мама и папа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6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часто проводим время всей семьей, катаемся на коньках, на </a:t>
            </a:r>
            <a:r>
              <a:rPr lang="ru-RU" dirty="0" smtClean="0"/>
              <a:t>велосипедах.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97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Закат</a:t>
            </a:r>
            <a:r>
              <a:rPr lang="ru-RU" baseline="0" dirty="0" smtClean="0"/>
              <a:t> на черном море, очень красив. В кунгурской пещере летом, темно и холодно.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9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весело побыть немного папуасом,</a:t>
            </a:r>
            <a:r>
              <a:rPr lang="ru-RU" baseline="0" dirty="0" smtClean="0"/>
              <a:t> или когда появится белая борода.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0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Совсем недавно у меня появилось сестренка</a:t>
            </a:r>
            <a:r>
              <a:rPr lang="ru-RU" baseline="0" dirty="0" smtClean="0"/>
              <a:t> – Кира. Я ее очень люблю. Она еще совсем малышка.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4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меня дружная и веселая семья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9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Мою маму зовут </a:t>
            </a:r>
            <a:r>
              <a:rPr lang="ru-RU" dirty="0" err="1" smtClean="0"/>
              <a:t>Галия</a:t>
            </a:r>
            <a:r>
              <a:rPr lang="ru-RU" dirty="0" smtClean="0"/>
              <a:t> </a:t>
            </a:r>
            <a:r>
              <a:rPr lang="ru-RU" dirty="0" err="1" smtClean="0"/>
              <a:t>Исламовна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1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Моя</a:t>
            </a:r>
            <a:r>
              <a:rPr lang="ru-RU" baseline="0" dirty="0" smtClean="0"/>
              <a:t> мама любит вязать, валять из шерсти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5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Моего папу зовут Александр Александрович. Он любит заниматься спортом.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Мне нравятся</a:t>
            </a:r>
            <a:r>
              <a:rPr lang="ru-RU" baseline="0" dirty="0" smtClean="0"/>
              <a:t> подвижные игры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6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учусь играть в большой теннис, кататься на сноуборде, хожу в бассейн, играю в шахматы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0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Хожу в художественную школу, люблю</a:t>
            </a:r>
            <a:r>
              <a:rPr lang="ru-RU" baseline="0" dirty="0" smtClean="0"/>
              <a:t> рисовать и лепить.</a:t>
            </a:r>
            <a:r>
              <a:rPr lang="ru-RU" dirty="0" smtClean="0"/>
              <a:t> Изучаю английский язык,</a:t>
            </a:r>
            <a:r>
              <a:rPr lang="ru-RU" baseline="0" dirty="0" smtClean="0"/>
              <a:t> в жизни он мне пригодиться.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2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я выросту, буду сама водить машину.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43F9-D303-48A7-84FD-72DC105F61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5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2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5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5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7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6FD5-F6C0-4C12-933A-044B0A22B94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0266-D2F1-4531-8C20-25A16CF59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0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264" y="1384365"/>
            <a:ext cx="8229600" cy="1143000"/>
          </a:xfrm>
        </p:spPr>
        <p:txBody>
          <a:bodyPr/>
          <a:lstStyle/>
          <a:p>
            <a:r>
              <a:rPr lang="ru-RU" dirty="0" smtClean="0"/>
              <a:t>МОИ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4" y="2149393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ПАПА                                   МАМА</a:t>
            </a:r>
            <a:endParaRPr lang="ru-RU" sz="4400" dirty="0"/>
          </a:p>
        </p:txBody>
      </p:sp>
      <p:pic>
        <p:nvPicPr>
          <p:cNvPr id="3074" name="Picture 2" descr="D:\презентация Карина\DSC_8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32656"/>
            <a:ext cx="2232247" cy="34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езентация Карина\DSC_8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376263" cy="36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езентация Карина\DSC_6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5" y="2527365"/>
            <a:ext cx="3168349" cy="42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5" y="116632"/>
            <a:ext cx="3384376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Моя дружная семья.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Семья с большой буквы.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Занимаемся спортом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2" y="2348880"/>
            <a:ext cx="5011454" cy="33409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90" y="1847874"/>
            <a:ext cx="3981390" cy="501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Отдыхаем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795428" cy="3196952"/>
          </a:xfrm>
          <a:prstGeom prst="rect">
            <a:avLst/>
          </a:prstGeom>
        </p:spPr>
      </p:pic>
      <p:pic>
        <p:nvPicPr>
          <p:cNvPr id="6146" name="Picture 2" descr="D:\презентация Карина\CIMG006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40" y="3400400"/>
            <a:ext cx="4903440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Иногда мы с папой дурачимся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1412776"/>
            <a:ext cx="3312369" cy="49685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6941"/>
            <a:ext cx="3798168" cy="2340091"/>
          </a:xfrm>
          <a:prstGeom prst="rect">
            <a:avLst/>
          </a:prstGeom>
        </p:spPr>
      </p:pic>
      <p:pic>
        <p:nvPicPr>
          <p:cNvPr id="3074" name="Picture 2" descr="D:\презентация\Сним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87" y="3800109"/>
            <a:ext cx="3733305" cy="24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Чудо в нашей семье</a:t>
            </a:r>
            <a:endParaRPr lang="ru-RU" dirty="0"/>
          </a:p>
        </p:txBody>
      </p:sp>
      <p:pic>
        <p:nvPicPr>
          <p:cNvPr id="1026" name="Picture 2" descr="D:\презентация Карина\DSC_03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1618"/>
            <a:ext cx="3312368" cy="49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я Карина\DSC_0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09" y="2204864"/>
            <a:ext cx="520417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6093296"/>
            <a:ext cx="5493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Продолжение следует… ;)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1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5122" name="Picture 2" descr="D:\презентация Карина\DSC_0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857"/>
            <a:ext cx="2664296" cy="42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езентация Карина\DSC_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65858"/>
            <a:ext cx="2882913" cy="434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презентация Карина\wedding-12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5858"/>
            <a:ext cx="2898162" cy="43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мама</a:t>
            </a:r>
            <a:endParaRPr lang="ru-RU" dirty="0"/>
          </a:p>
        </p:txBody>
      </p:sp>
      <p:pic>
        <p:nvPicPr>
          <p:cNvPr id="1026" name="Picture 2" descr="D:\презентация Карина\IMG_1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24" y="3603648"/>
            <a:ext cx="4202524" cy="2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я Карина\IMG_4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IMG_0648"/>
          <p:cNvPicPr>
            <a:picLocks noGrp="1" noChangeAspect="1"/>
          </p:cNvPicPr>
          <p:nvPr isPhoto="1">
            <p:ph idx="1"/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24" y="1220755"/>
            <a:ext cx="4248472" cy="2784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4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Моя мама - мастер на все руки.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6375"/>
            <a:ext cx="3499284" cy="2533273"/>
          </a:xfrm>
          <a:prstGeom prst="rect">
            <a:avLst/>
          </a:prstGeom>
        </p:spPr>
      </p:pic>
      <p:pic>
        <p:nvPicPr>
          <p:cNvPr id="2050" name="Picture 2" descr="D:\презентация Карина\IMG_0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76" y="1356375"/>
            <a:ext cx="3603049" cy="24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Карина\IMG_0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2372"/>
            <a:ext cx="3582072" cy="23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езентация Карина\IMG_05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54" y="4002267"/>
            <a:ext cx="3582072" cy="23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папа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0" y="1196752"/>
            <a:ext cx="3168352" cy="2376264"/>
          </a:xfrm>
        </p:spPr>
      </p:pic>
      <p:pic>
        <p:nvPicPr>
          <p:cNvPr id="10242" name="Picture 2" descr="D:\презентация Карина\CIMG0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17" y="1268760"/>
            <a:ext cx="3397152" cy="22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презентация Карина\DSC_0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01485"/>
            <a:ext cx="3485789" cy="23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презентация Карина\DSC_57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53" y="4250805"/>
            <a:ext cx="3411809" cy="22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презентация Карина\DSC_01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225657" cy="21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636854"/>
            <a:ext cx="3058017" cy="4644516"/>
          </a:xfrm>
          <a:prstGeom prst="rect">
            <a:avLst/>
          </a:prstGeom>
        </p:spPr>
      </p:pic>
      <p:pic>
        <p:nvPicPr>
          <p:cNvPr id="6" name="Picture 3" descr="D:\презентация\фото през\IMG_7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6854"/>
            <a:ext cx="3096344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432" y="5967282"/>
            <a:ext cx="72009" cy="15888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5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 спорт</a:t>
            </a:r>
            <a:endParaRPr lang="ru-RU" dirty="0"/>
          </a:p>
        </p:txBody>
      </p:sp>
      <p:pic>
        <p:nvPicPr>
          <p:cNvPr id="1026" name="Picture 2" descr="D:\презентация\фото през\IMG_7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7778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презентация Карина\фото през\IMG_70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6" y="3356992"/>
            <a:ext cx="5225628" cy="34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744" y="548680"/>
            <a:ext cx="3399456" cy="3600400"/>
          </a:xfrm>
        </p:spPr>
        <p:txBody>
          <a:bodyPr/>
          <a:lstStyle/>
          <a:p>
            <a:r>
              <a:rPr lang="ru-RU" dirty="0" smtClean="0"/>
              <a:t>Люблю рисовать и лепить</a:t>
            </a:r>
            <a:endParaRPr lang="ru-RU" dirty="0"/>
          </a:p>
        </p:txBody>
      </p:sp>
      <p:pic>
        <p:nvPicPr>
          <p:cNvPr id="4101" name="Picture 5" descr="D:\презентация Карина\20131005_201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24" y="452918"/>
            <a:ext cx="2955064" cy="39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презентация Карина\20130919_193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8" y="452917"/>
            <a:ext cx="2985320" cy="39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презентация Карина\IMG_206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898528" cy="25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Люблю быструю езду</a:t>
            </a:r>
            <a:endParaRPr lang="ru-RU" dirty="0"/>
          </a:p>
        </p:txBody>
      </p:sp>
      <p:pic>
        <p:nvPicPr>
          <p:cNvPr id="9218" name="Picture 2" descr="D:\презентация Карина\фото през\IMG_73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213</Words>
  <Application>Microsoft Office PowerPoint</Application>
  <PresentationFormat>Экран (4:3)</PresentationFormat>
  <Paragraphs>47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МОИ</vt:lpstr>
      <vt:lpstr>Моя семья</vt:lpstr>
      <vt:lpstr>Моя мама</vt:lpstr>
      <vt:lpstr>Моя мама - мастер на все руки.</vt:lpstr>
      <vt:lpstr>Мой папа</vt:lpstr>
      <vt:lpstr>Это Я</vt:lpstr>
      <vt:lpstr>Я люблю спорт</vt:lpstr>
      <vt:lpstr>Люблю рисовать и лепить</vt:lpstr>
      <vt:lpstr>Люблю быструю езду</vt:lpstr>
      <vt:lpstr>Занимаемся спортом</vt:lpstr>
      <vt:lpstr>Отдыхаем</vt:lpstr>
      <vt:lpstr>Иногда мы с папой дурачимся</vt:lpstr>
      <vt:lpstr>Чудо в нашей семье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Лавроненко Александр Александрович</dc:creator>
  <cp:lastModifiedBy>Кугаевские</cp:lastModifiedBy>
  <cp:revision>32</cp:revision>
  <dcterms:created xsi:type="dcterms:W3CDTF">2013-11-06T02:51:24Z</dcterms:created>
  <dcterms:modified xsi:type="dcterms:W3CDTF">2013-12-12T17:37:42Z</dcterms:modified>
</cp:coreProperties>
</file>