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73" r:id="rId6"/>
    <p:sldId id="271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2" r:id="rId19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6" d="100"/>
          <a:sy n="96" d="100"/>
        </p:scale>
        <p:origin x="78" y="3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916E86BC-117A-4097-A4B6-4AF06CD8947A}" type="datetimeFigureOut">
              <a:rPr lang="ru-RU"/>
              <a:pPr>
                <a:defRPr/>
              </a:pPr>
              <a:t>13.03.2015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C9F2EC1A-472E-43DC-9AA8-D149A694153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3277837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51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36DB2951-B17F-4ACB-A0C1-A033E9EF49D9}" type="slidenum">
              <a:rPr lang="ru-RU" altLang="ru-RU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ru-RU" altLang="ru-RU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30516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C4CBD8-3048-4F04-8F9E-1A272A2FEE82}" type="datetimeFigureOut">
              <a:rPr lang="ru-RU"/>
              <a:pPr>
                <a:defRPr/>
              </a:pPr>
              <a:t>13.03.2015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39B9B0E-D2AA-4832-9A0F-CC3C36E720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13692277"/>
      </p:ext>
    </p:extLst>
  </p:cSld>
  <p:clrMapOvr>
    <a:masterClrMapping/>
  </p:clrMapOvr>
  <p:transition>
    <p:pull dir="l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1729B0-8D67-4D66-BBC1-EC4E34482DFC}" type="datetimeFigureOut">
              <a:rPr lang="ru-RU"/>
              <a:pPr>
                <a:defRPr/>
              </a:pPr>
              <a:t>13.03.2015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34EC2D-5B19-4414-A516-6DDAF431F59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42978489"/>
      </p:ext>
    </p:extLst>
  </p:cSld>
  <p:clrMapOvr>
    <a:masterClrMapping/>
  </p:clrMapOvr>
  <p:transition>
    <p:pull dir="l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8FC67A-56EB-4AE8-801E-F4EFD8A4D669}" type="datetimeFigureOut">
              <a:rPr lang="ru-RU"/>
              <a:pPr>
                <a:defRPr/>
              </a:pPr>
              <a:t>13.03.2015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E1DD8E-17DB-401F-BF8B-8B84DEB599E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82692718"/>
      </p:ext>
    </p:extLst>
  </p:cSld>
  <p:clrMapOvr>
    <a:masterClrMapping/>
  </p:clrMapOvr>
  <p:transition>
    <p:pull dir="l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F36D65-4116-4DBC-A635-65740E830616}" type="datetimeFigureOut">
              <a:rPr lang="ru-RU"/>
              <a:pPr>
                <a:defRPr/>
              </a:pPr>
              <a:t>13.03.2015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A9ACBB-653B-4BA4-A603-673018D002C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27765380"/>
      </p:ext>
    </p:extLst>
  </p:cSld>
  <p:clrMapOvr>
    <a:masterClrMapping/>
  </p:clrMapOvr>
  <p:transition>
    <p:pull dir="l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1DD392-8C55-4CFC-8672-51A0AC1FD99B}" type="datetimeFigureOut">
              <a:rPr lang="ru-RU"/>
              <a:pPr>
                <a:defRPr/>
              </a:pPr>
              <a:t>13.03.2015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A6D068-6805-4643-9D1F-7A263F29DDA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95167874"/>
      </p:ext>
    </p:extLst>
  </p:cSld>
  <p:clrMapOvr>
    <a:masterClrMapping/>
  </p:clrMapOvr>
  <p:transition>
    <p:pull dir="l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F57FE0-89E6-4875-8FED-7695F34D0EED}" type="datetimeFigureOut">
              <a:rPr lang="ru-RU"/>
              <a:pPr>
                <a:defRPr/>
              </a:pPr>
              <a:t>13.03.2015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4C7C26-1EFB-4949-B885-6A5F516A854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68158847"/>
      </p:ext>
    </p:extLst>
  </p:cSld>
  <p:clrMapOvr>
    <a:masterClrMapping/>
  </p:clrMapOvr>
  <p:transition>
    <p:pull dir="l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BAB2A8-0B97-4543-8740-C23FB038BC2D}" type="datetimeFigureOut">
              <a:rPr lang="ru-RU"/>
              <a:pPr>
                <a:defRPr/>
              </a:pPr>
              <a:t>13.03.2015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E97FE5-C4FF-4E88-B6A0-63ED398A469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84017548"/>
      </p:ext>
    </p:extLst>
  </p:cSld>
  <p:clrMapOvr>
    <a:masterClrMapping/>
  </p:clrMapOvr>
  <p:transition>
    <p:pull dir="l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DD3E18-54DC-4C47-BE62-FEA9FFA44AD8}" type="datetimeFigureOut">
              <a:rPr lang="ru-RU"/>
              <a:pPr>
                <a:defRPr/>
              </a:pPr>
              <a:t>13.03.2015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294081-99C0-4740-84F8-5A7A305B6AD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099915"/>
      </p:ext>
    </p:extLst>
  </p:cSld>
  <p:clrMapOvr>
    <a:masterClrMapping/>
  </p:clrMapOvr>
  <p:transition>
    <p:pull dir="l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1864AF-825A-4D40-81EC-11EC76824FD4}" type="datetimeFigureOut">
              <a:rPr lang="ru-RU"/>
              <a:pPr>
                <a:defRPr/>
              </a:pPr>
              <a:t>13.03.2015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8B2001-41DB-4BD8-B27A-99FE4B42276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14974349"/>
      </p:ext>
    </p:extLst>
  </p:cSld>
  <p:clrMapOvr>
    <a:masterClrMapping/>
  </p:clrMapOvr>
  <p:transition>
    <p:pull dir="l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6C6CD7-B7BF-4B68-910A-648D86A0259E}" type="datetimeFigureOut">
              <a:rPr lang="ru-RU"/>
              <a:pPr>
                <a:defRPr/>
              </a:pPr>
              <a:t>13.03.2015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E0FBB8-AFE7-47D4-B443-A2F371B1165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25639510"/>
      </p:ext>
    </p:extLst>
  </p:cSld>
  <p:clrMapOvr>
    <a:masterClrMapping/>
  </p:clrMapOvr>
  <p:transition>
    <p:pull dir="l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4BF4C8-26F9-42A8-82EA-D31BE8BD5BD2}" type="datetimeFigureOut">
              <a:rPr lang="ru-RU"/>
              <a:pPr>
                <a:defRPr/>
              </a:pPr>
              <a:t>13.03.2015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1839D4-A70D-49CF-8526-4811D7B68B4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47589088"/>
      </p:ext>
    </p:extLst>
  </p:cSld>
  <p:clrMapOvr>
    <a:masterClrMapping/>
  </p:clrMapOvr>
  <p:transition>
    <p:pull dir="l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6B3E588-F2EE-4A11-A5C3-777DEF0FB6B0}" type="datetimeFigureOut">
              <a:rPr lang="ru-RU"/>
              <a:pPr>
                <a:defRPr/>
              </a:pPr>
              <a:t>13.03.2015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34CC8C84-676F-47FC-93BF-3FBFB211D06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21" r:id="rId2"/>
    <p:sldLayoutId id="2147483722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29" r:id="rId10"/>
    <p:sldLayoutId id="2147483730" r:id="rId11"/>
  </p:sldLayoutIdLst>
  <p:transition>
    <p:pull dir="lu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ru-RU" altLang="ru-RU" b="1" i="1" smtClean="0"/>
              <a:t>Тема исследования:</a:t>
            </a:r>
            <a:br>
              <a:rPr lang="ru-RU" altLang="ru-RU" b="1" i="1" smtClean="0"/>
            </a:br>
            <a:r>
              <a:rPr lang="ru-RU" altLang="ru-RU" b="1" i="1" smtClean="0">
                <a:solidFill>
                  <a:srgbClr val="FF0000"/>
                </a:solidFill>
              </a:rPr>
              <a:t>«Выпускницы школы № 13- участницы обороны Сталинграда»</a:t>
            </a:r>
            <a:r>
              <a:rPr lang="ru-RU" altLang="ru-RU" smtClean="0"/>
              <a:t/>
            </a:r>
            <a:br>
              <a:rPr lang="ru-RU" altLang="ru-RU" smtClean="0"/>
            </a:br>
            <a:endParaRPr lang="ru-RU" alt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651500" y="3933825"/>
            <a:ext cx="2881313" cy="1871663"/>
          </a:xfrm>
        </p:spPr>
        <p:txBody>
          <a:bodyPr rtlCol="0">
            <a:normAutofit lnSpcReduction="10000"/>
          </a:bodyPr>
          <a:lstStyle/>
          <a:p>
            <a:pPr algn="just" eaLnBrk="1" hangingPunct="1">
              <a:buFont typeface="Arial" charset="0"/>
              <a:buNone/>
              <a:defRPr/>
            </a:pP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Выполнила: </a:t>
            </a:r>
            <a:endPara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buFont typeface="Arial" charset="0"/>
              <a:buNone/>
              <a:defRPr/>
            </a:pP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ученица 9 «Б» класса, </a:t>
            </a:r>
          </a:p>
          <a:p>
            <a:pPr algn="just" eaLnBrk="1" hangingPunct="1">
              <a:buFont typeface="Arial" charset="0"/>
              <a:buNone/>
              <a:defRPr/>
            </a:pPr>
            <a:r>
              <a:rPr lang="ru-RU" sz="1600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Орлова Светлана Андреевна</a:t>
            </a:r>
          </a:p>
          <a:p>
            <a:pPr algn="just" eaLnBrk="1" hangingPunct="1">
              <a:buFont typeface="Arial" charset="0"/>
              <a:buNone/>
              <a:defRPr/>
            </a:pP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Руководитель: </a:t>
            </a:r>
            <a:endPara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buFont typeface="Arial" charset="0"/>
              <a:buNone/>
              <a:defRPr/>
            </a:pP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учитель истории </a:t>
            </a:r>
          </a:p>
          <a:p>
            <a:pPr algn="just" eaLnBrk="1" hangingPunct="1">
              <a:buFont typeface="Arial" charset="0"/>
              <a:buNone/>
              <a:defRPr/>
            </a:pP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обществознания,</a:t>
            </a:r>
          </a:p>
          <a:p>
            <a:pPr algn="just" eaLnBrk="1" hangingPunct="1">
              <a:buFont typeface="Arial" charset="0"/>
              <a:buNone/>
              <a:defRPr/>
            </a:pP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Сумарокова Анна Игоревна </a:t>
            </a: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19458" name="Picture 2" descr="C:\Users\vik\Desktop\Орлова Светлана\материал\lysachuk-nina-23-04-1944-iz-gospitali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652120" y="1412776"/>
            <a:ext cx="2313432" cy="312115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1979712" y="404664"/>
            <a:ext cx="5077865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charset="0"/>
              </a:rPr>
              <a:t>Нина </a:t>
            </a:r>
            <a:r>
              <a:rPr lang="ru-RU" sz="5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charset="0"/>
              </a:rPr>
              <a:t>Лысачук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Arial" charset="0"/>
            </a:endParaRPr>
          </a:p>
        </p:txBody>
      </p:sp>
      <p:pic>
        <p:nvPicPr>
          <p:cNvPr id="19459" name="Picture 3" descr="C:\Users\vik\Desktop\Орлова Светлана\материал\dve-sestry-l-g-i-n-g-lysachuk-sprava-nalevo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64088" y="4653136"/>
            <a:ext cx="2968625" cy="162083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9460" name="Picture 4" descr="C:\Users\vik\Desktop\Орлова Светлана\материал\лысачук2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9750" y="1268413"/>
            <a:ext cx="3817938" cy="491331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20482" name="Picture 2" descr="C:\Users\vik\Desktop\Орлова Светлана\материал\Валентина Важенина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115616" y="548680"/>
            <a:ext cx="3710334" cy="5040454"/>
          </a:xfrm>
          <a:ln w="228600" cap="sq" cmpd="thickThin">
            <a:solidFill>
              <a:srgbClr val="000000"/>
            </a:solidFill>
          </a:ln>
          <a:effectLst>
            <a:innerShdw blurRad="76200">
              <a:srgbClr val="000000"/>
            </a:inn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5148064" y="1844824"/>
            <a:ext cx="3995936" cy="175432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charset="0"/>
              </a:rPr>
              <a:t>Валентина Важенина</a:t>
            </a: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21506" name="Picture 2" descr="C:\Users\vik\Desktop\Орлова Светлана\материал\Соня Фатеева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9512" y="1772816"/>
            <a:ext cx="2886188" cy="394411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1507" name="Picture 3" descr="C:\Users\vik\Desktop\Орлова Светлана\материал\ГАля Канышев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404664"/>
            <a:ext cx="2866761" cy="389381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1508" name="Picture 4" descr="C:\Users\vik\Desktop\Орлова Светлана\материал\Зоя Колганов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4168" y="1772816"/>
            <a:ext cx="2749032" cy="388843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22530" name="Picture 2" descr="C:\Users\vik\Desktop\Орлова Светлана\материал\Таня Егорова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51520" y="332656"/>
            <a:ext cx="4190180" cy="5616624"/>
          </a:xfrm>
          <a:ln w="88900" cap="sq" cmpd="thickThin">
            <a:solidFill>
              <a:srgbClr val="000000"/>
            </a:solidFill>
          </a:ln>
          <a:effectLst>
            <a:innerShdw blurRad="76200">
              <a:srgbClr val="000000"/>
            </a:innerShdw>
          </a:effectLst>
        </p:spPr>
      </p:pic>
      <p:pic>
        <p:nvPicPr>
          <p:cNvPr id="22531" name="Picture 3" descr="C:\Users\vik\Desktop\Орлова Светлана\материал\nina_kokorina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6016" y="404664"/>
            <a:ext cx="4158462" cy="554461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23554" name="Picture 2" descr="C:\Users\vik\Desktop\Орлова Светлана\материал\pohorony_generala_l-n_gurteva_7_avgusta_1943_orel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331640" y="1700808"/>
            <a:ext cx="6627580" cy="497068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-180528" y="0"/>
            <a:ext cx="8913453" cy="175432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charset="0"/>
              </a:rPr>
              <a:t>Похороны генерала </a:t>
            </a:r>
            <a:r>
              <a:rPr lang="ru-RU" sz="5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charset="0"/>
              </a:rPr>
              <a:t>Гуртьева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Arial" charset="0"/>
            </a:endParaRP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24578" name="Picture 2" descr="C:\Users\vik\Desktop\Орлова Светлана\материал\vstrecha-divizii-v-g-volgograd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58888" y="1052513"/>
            <a:ext cx="6875462" cy="5156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9460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231102" y="0"/>
            <a:ext cx="8912898" cy="175432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charset="0"/>
              </a:rPr>
              <a:t>Встреча 308 стрелковой дивизии</a:t>
            </a: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25602" name="Picture 2" descr="C:\Users\vik\Desktop\vyst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475656" y="764704"/>
            <a:ext cx="6589391" cy="49685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26627" name="Picture 3" descr="C:\Users\vik\Desktop\9_may_2w_enl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83568" y="620688"/>
            <a:ext cx="7522756" cy="5256584"/>
          </a:xfrm>
          <a:effectLst>
            <a:softEdge rad="112500"/>
          </a:effectLst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22531" name="Содержимое 2"/>
          <p:cNvSpPr>
            <a:spLocks noGrp="1"/>
          </p:cNvSpPr>
          <p:nvPr>
            <p:ph idx="1"/>
          </p:nvPr>
        </p:nvSpPr>
        <p:spPr>
          <a:xfrm>
            <a:off x="684213" y="981075"/>
            <a:ext cx="8229600" cy="5040313"/>
          </a:xfrm>
        </p:spPr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1259632" y="764704"/>
            <a:ext cx="6803594" cy="255454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eaLnBrk="1" hangingPunct="1">
              <a:defRPr/>
            </a:pPr>
            <a:r>
              <a:rPr lang="ru-RU" sz="8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Желаем всем </a:t>
            </a:r>
          </a:p>
          <a:p>
            <a:pPr algn="ctr" eaLnBrk="1" hangingPunct="1">
              <a:defRPr/>
            </a:pPr>
            <a:r>
              <a:rPr lang="ru-RU" sz="8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МИРА!!!</a:t>
            </a: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 eaLnBrk="1" hangingPunct="1">
              <a:buFont typeface="Arial" charset="0"/>
              <a:buNone/>
              <a:defRPr/>
            </a:pPr>
            <a:r>
              <a:rPr lang="ru-RU" sz="2000" b="1" dirty="0" smtClean="0"/>
              <a:t>		Цель работы </a:t>
            </a:r>
            <a:r>
              <a:rPr lang="ru-RU" sz="2000" dirty="0" smtClean="0"/>
              <a:t>состоит в том, чтобы выяснить каков вклад учеников школы № 13 в Оборону Сталинграда на примере девушек-санинструкторов (учениц нашей школы), входивших в состав Гуртьевской дивизии.</a:t>
            </a:r>
          </a:p>
          <a:p>
            <a:pPr algn="just" eaLnBrk="1" hangingPunct="1">
              <a:buFont typeface="Arial" charset="0"/>
              <a:buNone/>
              <a:defRPr/>
            </a:pPr>
            <a:r>
              <a:rPr lang="ru-RU" sz="2000" b="1" dirty="0" smtClean="0"/>
              <a:t>		Задачи:</a:t>
            </a:r>
          </a:p>
          <a:p>
            <a:pPr marL="457200" indent="-457200" algn="just" eaLnBrk="1" hangingPunct="1">
              <a:buFont typeface="+mj-lt"/>
              <a:buAutoNum type="arabicPeriod"/>
              <a:defRPr/>
            </a:pPr>
            <a:r>
              <a:rPr lang="ru-RU" sz="2000" dirty="0" smtClean="0"/>
              <a:t>Отбор литературы и составление библиографии;</a:t>
            </a:r>
          </a:p>
          <a:p>
            <a:pPr marL="457200" indent="-457200" algn="just" eaLnBrk="1" hangingPunct="1">
              <a:buFont typeface="+mj-lt"/>
              <a:buAutoNum type="arabicPeriod"/>
              <a:defRPr/>
            </a:pPr>
            <a:r>
              <a:rPr lang="ru-RU" sz="2000" dirty="0" smtClean="0"/>
              <a:t>Изучить факты по Сталинградской битве;</a:t>
            </a:r>
          </a:p>
          <a:p>
            <a:pPr marL="457200" indent="-457200" algn="just" eaLnBrk="1" hangingPunct="1">
              <a:buFont typeface="+mj-lt"/>
              <a:buAutoNum type="arabicPeriod"/>
              <a:defRPr/>
            </a:pPr>
            <a:r>
              <a:rPr lang="ru-RU" sz="2000" dirty="0" smtClean="0"/>
              <a:t>Выяснить, какова роль Гуртьевской 308 стрелковой дивизии в обороне Сталинграда;</a:t>
            </a:r>
          </a:p>
          <a:p>
            <a:pPr marL="457200" indent="-457200" algn="just" eaLnBrk="1" hangingPunct="1">
              <a:buFont typeface="+mj-lt"/>
              <a:buAutoNum type="arabicPeriod"/>
              <a:defRPr/>
            </a:pPr>
            <a:r>
              <a:rPr lang="ru-RU" sz="2000" dirty="0" smtClean="0"/>
              <a:t>Найти и изучить документы, материалы о боевом и трудовом прошлом выпускниц школы № 13, участвующих в обороне Сталинграда;</a:t>
            </a:r>
          </a:p>
          <a:p>
            <a:pPr eaLnBrk="1" hangingPunct="1">
              <a:buFont typeface="Arial" charset="0"/>
              <a:buChar char="•"/>
              <a:defRPr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267744" y="332656"/>
            <a:ext cx="4921284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ru-RU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" charset="0"/>
              </a:rPr>
              <a:t>Цель, задачи:</a:t>
            </a: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7171" name="Содержимое 2"/>
          <p:cNvSpPr>
            <a:spLocks noGrp="1"/>
          </p:cNvSpPr>
          <p:nvPr>
            <p:ph idx="1"/>
          </p:nvPr>
        </p:nvSpPr>
        <p:spPr>
          <a:xfrm>
            <a:off x="539750" y="1268413"/>
            <a:ext cx="8147050" cy="3341687"/>
          </a:xfrm>
        </p:spPr>
        <p:txBody>
          <a:bodyPr/>
          <a:lstStyle/>
          <a:p>
            <a:pPr eaLnBrk="1" hangingPunct="1"/>
            <a:r>
              <a:rPr lang="ru-RU" altLang="ru-RU" sz="2800" b="1" smtClean="0"/>
              <a:t>Объектом исследования</a:t>
            </a:r>
            <a:r>
              <a:rPr lang="ru-RU" altLang="ru-RU" sz="2800" smtClean="0"/>
              <a:t> стали материалы по ветеранам Великой Отечественной войны, энциклопедии, статьи с описаниями Сталинградского сражения, об участии Гуртьевской дивизии в событиях обороны Сталинграда, в том числе электронные. </a:t>
            </a:r>
          </a:p>
          <a:p>
            <a:pPr eaLnBrk="1" hangingPunct="1"/>
            <a:r>
              <a:rPr lang="ru-RU" altLang="ru-RU" sz="2800" b="1" smtClean="0"/>
              <a:t>Предметом исследования</a:t>
            </a:r>
            <a:r>
              <a:rPr lang="ru-RU" altLang="ru-RU" sz="2800" smtClean="0"/>
              <a:t> является исторический материал о сражении под Сталинградом, о Гуртьевской дивизии, а также девушках-выпускницах школы № 13 города Тобольска.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331640" y="332656"/>
            <a:ext cx="6175345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ru-RU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" charset="0"/>
              </a:rPr>
              <a:t>Объект, предмет:</a:t>
            </a: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819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altLang="ru-RU" sz="2400" b="1" i="1" smtClean="0"/>
              <a:t>Оборона Сталинграда длилась почти 200 дней с 17 июля 1942 г по 2 февраля 1943 г. </a:t>
            </a:r>
          </a:p>
          <a:p>
            <a:pPr eaLnBrk="1" hangingPunct="1"/>
            <a:r>
              <a:rPr lang="ru-RU" altLang="ru-RU" sz="2400" b="1" i="1" smtClean="0"/>
              <a:t>Этапы обороны:</a:t>
            </a:r>
            <a:endParaRPr lang="ru-RU" altLang="ru-RU" sz="2400" smtClean="0"/>
          </a:p>
          <a:p>
            <a:pPr eaLnBrk="1" hangingPunct="1"/>
            <a:r>
              <a:rPr lang="ru-RU" altLang="ru-RU" sz="2800" smtClean="0"/>
              <a:t>Оборонительные бои 17 июля -13 сентября 1942 г.</a:t>
            </a:r>
          </a:p>
          <a:p>
            <a:pPr eaLnBrk="1" hangingPunct="1"/>
            <a:r>
              <a:rPr lang="ru-RU" altLang="ru-RU" sz="2800" smtClean="0"/>
              <a:t>Уличные бои с 13 сентября 1942 по 2 февраля 1943 г.</a:t>
            </a:r>
          </a:p>
          <a:p>
            <a:pPr eaLnBrk="1" hangingPunct="1"/>
            <a:r>
              <a:rPr lang="ru-RU" altLang="ru-RU" sz="2800" smtClean="0"/>
              <a:t>Наступление красной армии  с 19 ноября 1942 по 2 февраля 1943 г.</a:t>
            </a:r>
          </a:p>
          <a:p>
            <a:pPr eaLnBrk="1" hangingPunct="1"/>
            <a:r>
              <a:rPr lang="ru-RU" altLang="ru-RU" sz="2800" smtClean="0"/>
              <a:t>Операция "Кольцо" 10 января-2 февраля 1943 г.</a:t>
            </a:r>
          </a:p>
          <a:p>
            <a:pPr eaLnBrk="1" hangingPunct="1"/>
            <a:endParaRPr lang="ru-RU" altLang="ru-RU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476672"/>
            <a:ext cx="784541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ru-RU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" charset="0"/>
              </a:rPr>
              <a:t>Оборона Сталинграда</a:t>
            </a: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33794" name="Picture 2" descr="C:\Users\vik\Desktop\orig_42e41e8afedeb098b7977e9e494da7af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755576" y="1124744"/>
            <a:ext cx="3528392" cy="5012186"/>
          </a:xfrm>
          <a:effectLst>
            <a:softEdge rad="112500"/>
          </a:effectLst>
        </p:spPr>
      </p:pic>
      <p:pic>
        <p:nvPicPr>
          <p:cNvPr id="33795" name="Picture 3" descr="C:\Users\vik\Desktop\GurtjevLeontNikol_pamjatnik2_Orel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8024" y="1124744"/>
            <a:ext cx="3155634" cy="52395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0" y="0"/>
            <a:ext cx="8410807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sz="36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charset="0"/>
              </a:rPr>
              <a:t>Гуртьев</a:t>
            </a:r>
            <a:r>
              <a:rPr lang="ru-RU" sz="3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charset="0"/>
              </a:rPr>
              <a:t> Леонтий Николаевич </a:t>
            </a:r>
          </a:p>
          <a:p>
            <a:pPr algn="ctr" eaLnBrk="1" hangingPunct="1">
              <a:defRPr/>
            </a:pPr>
            <a:r>
              <a:rPr lang="ru-RU" sz="3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charset="0"/>
              </a:rPr>
              <a:t>(2 (14) июля - 3 августа 1943)</a:t>
            </a: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27650" name="Picture 2" descr="C:\Users\vik\Desktop\stalingrad_gorit-4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404664"/>
            <a:ext cx="4608512" cy="33949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651" name="Picture 3" descr="C:\Users\vik\Desktop\6607bef30a19b9d07a468b9f54c813c2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67544" y="3789040"/>
            <a:ext cx="4924899" cy="2376264"/>
          </a:xfrm>
          <a:effectLst>
            <a:softEdge rad="112500"/>
          </a:effectLst>
        </p:spPr>
      </p:pic>
      <p:pic>
        <p:nvPicPr>
          <p:cNvPr id="27652" name="Picture 4" descr="C:\Users\vik\Desktop\0006-005-Stalingrad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20072" y="476672"/>
            <a:ext cx="3159631" cy="22591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653" name="Picture 5" descr="C:\Users\vik\Desktop\118_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36096" y="2780928"/>
            <a:ext cx="2857500" cy="19621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655" name="Picture 7" descr="C:\Users\vik\Desktop\1273441624_006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68144" y="4797152"/>
            <a:ext cx="2133570" cy="14401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11267" name="Picture 4" descr="C:\Users\vik\Desktop\Орлова Светлана\материал\Екатерина Бородина 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11188" y="1412875"/>
            <a:ext cx="3384550" cy="4673600"/>
          </a:xfrm>
          <a:noFill/>
        </p:spPr>
      </p:pic>
      <p:pic>
        <p:nvPicPr>
          <p:cNvPr id="11268" name="Picture 5" descr="C:\Users\vik\Desktop\Орлова Светлана\материал\Екатерина Бородина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3" y="1484313"/>
            <a:ext cx="3816350" cy="460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827584" y="404664"/>
            <a:ext cx="7374648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charset="0"/>
              </a:rPr>
              <a:t>Екатерина Бородина</a:t>
            </a: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1143000"/>
          </a:xfrm>
        </p:spPr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17410" name="Picture 2" descr="C:\Users\vik\Desktop\Орлова Светлана\материал\buzytckaia_nadia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419475" y="2060575"/>
            <a:ext cx="2341563" cy="312102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411" name="Picture 3" descr="C:\Users\vik\Desktop\Орлова Светлана\материал\Надежда Кастерин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060848"/>
            <a:ext cx="2747235" cy="38610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412" name="Picture 4" descr="C:\Users\vik\Desktop\Безымянный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40152" y="2420888"/>
            <a:ext cx="3024400" cy="35284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0" y="188640"/>
            <a:ext cx="8892480" cy="175432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charset="0"/>
              </a:rPr>
              <a:t>Надежда </a:t>
            </a:r>
            <a:r>
              <a:rPr lang="ru-RU" sz="5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charset="0"/>
              </a:rPr>
              <a:t>Кастерина-Бузыцкая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Arial" charset="0"/>
            </a:endParaRP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18436" name="Picture 4" descr="C:\Users\vik\Desktop\Орлова Светлана\материал\Новая папка\бузыцкая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475656" y="188640"/>
            <a:ext cx="4464496" cy="5834806"/>
          </a:xfrm>
          <a:ln w="88900" cap="sq" cmpd="thickThin">
            <a:solidFill>
              <a:srgbClr val="000000"/>
            </a:solidFill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</TotalTime>
  <Words>189</Words>
  <Application>Microsoft Office PowerPoint</Application>
  <PresentationFormat>Экран (4:3)</PresentationFormat>
  <Paragraphs>36</Paragraphs>
  <Slides>18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2" baseType="lpstr">
      <vt:lpstr>Arial</vt:lpstr>
      <vt:lpstr>Calibri</vt:lpstr>
      <vt:lpstr>Times New Roman</vt:lpstr>
      <vt:lpstr>Тема Office</vt:lpstr>
      <vt:lpstr>Тема исследования: «Выпускницы школы № 13- участницы обороны Сталинграда»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Федотова Виктория Александровна</dc:creator>
  <cp:lastModifiedBy>OV</cp:lastModifiedBy>
  <cp:revision>10</cp:revision>
  <dcterms:created xsi:type="dcterms:W3CDTF">2010-12-12T21:44:05Z</dcterms:created>
  <dcterms:modified xsi:type="dcterms:W3CDTF">2015-03-13T11:12:33Z</dcterms:modified>
</cp:coreProperties>
</file>