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0" r:id="rId3"/>
    <p:sldId id="258" r:id="rId4"/>
    <p:sldId id="259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BA0B8-00A9-46BC-AC96-33363E84A43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A58A224-CE8D-4833-B0D4-1F0D0E5CC0AA}">
      <dgm:prSet phldrT="[Текст]" custT="1"/>
      <dgm:spPr/>
      <dgm:t>
        <a:bodyPr/>
        <a:lstStyle/>
        <a:p>
          <a:r>
            <a:rPr lang="ru-RU" sz="1600" b="1" dirty="0" smtClean="0"/>
            <a:t>Осознание проблемной ситуации.</a:t>
          </a:r>
          <a:endParaRPr lang="ru-RU" sz="1600" b="1" dirty="0"/>
        </a:p>
      </dgm:t>
    </dgm:pt>
    <dgm:pt modelId="{9A7D67FC-6874-4686-A38D-10643A7F9C26}" type="parTrans" cxnId="{713DCFF6-B94E-4B3E-863F-44AFAF35F8B5}">
      <dgm:prSet/>
      <dgm:spPr/>
      <dgm:t>
        <a:bodyPr/>
        <a:lstStyle/>
        <a:p>
          <a:endParaRPr lang="ru-RU"/>
        </a:p>
      </dgm:t>
    </dgm:pt>
    <dgm:pt modelId="{8A8BCCDC-AC69-47AF-96E4-CACD2BA8562D}" type="sibTrans" cxnId="{713DCFF6-B94E-4B3E-863F-44AFAF35F8B5}">
      <dgm:prSet/>
      <dgm:spPr/>
      <dgm:t>
        <a:bodyPr/>
        <a:lstStyle/>
        <a:p>
          <a:endParaRPr lang="ru-RU"/>
        </a:p>
      </dgm:t>
    </dgm:pt>
    <dgm:pt modelId="{F4692D47-15FD-40F4-9D2C-E229374F7726}">
      <dgm:prSet phldrT="[Текст]" custT="1"/>
      <dgm:spPr/>
      <dgm:t>
        <a:bodyPr/>
        <a:lstStyle/>
        <a:p>
          <a:r>
            <a:rPr lang="ru-RU" sz="1600" b="1" dirty="0" smtClean="0"/>
            <a:t>Формулировка проблемы на основе анализа ситуации.</a:t>
          </a:r>
          <a:endParaRPr lang="ru-RU" sz="1600" b="1" dirty="0"/>
        </a:p>
      </dgm:t>
    </dgm:pt>
    <dgm:pt modelId="{6A8485CA-5763-4EFE-8C82-1031A91A4B30}" type="parTrans" cxnId="{CF0DF168-2339-4785-96AA-B603B197B851}">
      <dgm:prSet/>
      <dgm:spPr/>
      <dgm:t>
        <a:bodyPr/>
        <a:lstStyle/>
        <a:p>
          <a:endParaRPr lang="ru-RU"/>
        </a:p>
      </dgm:t>
    </dgm:pt>
    <dgm:pt modelId="{00BAF2F1-F513-4CC9-A684-E693117C3889}" type="sibTrans" cxnId="{CF0DF168-2339-4785-96AA-B603B197B851}">
      <dgm:prSet/>
      <dgm:spPr/>
      <dgm:t>
        <a:bodyPr/>
        <a:lstStyle/>
        <a:p>
          <a:endParaRPr lang="ru-RU"/>
        </a:p>
      </dgm:t>
    </dgm:pt>
    <dgm:pt modelId="{75F4B68E-B280-43A4-A4B6-BD32452AF90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Решение проблемы.</a:t>
          </a:r>
        </a:p>
      </dgm:t>
    </dgm:pt>
    <dgm:pt modelId="{FD080B69-E906-4996-966F-4F6ABC7D41DE}" type="parTrans" cxnId="{C4ED38D3-55AE-4348-8AAC-1D3440567FF4}">
      <dgm:prSet/>
      <dgm:spPr/>
      <dgm:t>
        <a:bodyPr/>
        <a:lstStyle/>
        <a:p>
          <a:endParaRPr lang="ru-RU"/>
        </a:p>
      </dgm:t>
    </dgm:pt>
    <dgm:pt modelId="{6F7A1B98-2F1C-48B6-8487-217F1AB06ED0}" type="sibTrans" cxnId="{C4ED38D3-55AE-4348-8AAC-1D3440567FF4}">
      <dgm:prSet/>
      <dgm:spPr/>
      <dgm:t>
        <a:bodyPr/>
        <a:lstStyle/>
        <a:p>
          <a:endParaRPr lang="ru-RU"/>
        </a:p>
      </dgm:t>
    </dgm:pt>
    <dgm:pt modelId="{82895C3C-F0A3-425B-B63C-F6EEEADEDA1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Проверка решения.</a:t>
          </a:r>
        </a:p>
      </dgm:t>
    </dgm:pt>
    <dgm:pt modelId="{8E7F8C88-9541-4F3A-AB53-9AFE10DBEFA5}" type="parTrans" cxnId="{C5A0ECD3-2D81-4791-B7F6-3706C09D02ED}">
      <dgm:prSet/>
      <dgm:spPr/>
      <dgm:t>
        <a:bodyPr/>
        <a:lstStyle/>
        <a:p>
          <a:endParaRPr lang="ru-RU"/>
        </a:p>
      </dgm:t>
    </dgm:pt>
    <dgm:pt modelId="{DA12961C-E25A-4C95-BAFE-5AE2A0D08329}" type="sibTrans" cxnId="{C5A0ECD3-2D81-4791-B7F6-3706C09D02ED}">
      <dgm:prSet/>
      <dgm:spPr/>
      <dgm:t>
        <a:bodyPr/>
        <a:lstStyle/>
        <a:p>
          <a:endParaRPr lang="ru-RU"/>
        </a:p>
      </dgm:t>
    </dgm:pt>
    <dgm:pt modelId="{E02A4ABD-EE90-462B-B24B-4057B6FFBE50}">
      <dgm:prSet custT="1"/>
      <dgm:spPr/>
      <dgm:t>
        <a:bodyPr/>
        <a:lstStyle/>
        <a:p>
          <a:r>
            <a:rPr lang="ru-RU" sz="1600" b="1" dirty="0" smtClean="0"/>
            <a:t>Применение полученных знаний в решении практических задач.</a:t>
          </a:r>
          <a:endParaRPr lang="ru-RU" sz="1600" b="1" dirty="0"/>
        </a:p>
      </dgm:t>
    </dgm:pt>
    <dgm:pt modelId="{B67C49F7-0239-41ED-A770-3BFEAC6FEF78}" type="parTrans" cxnId="{48358310-CCB5-472F-9FE8-D12496C3F484}">
      <dgm:prSet/>
      <dgm:spPr/>
      <dgm:t>
        <a:bodyPr/>
        <a:lstStyle/>
        <a:p>
          <a:endParaRPr lang="ru-RU"/>
        </a:p>
      </dgm:t>
    </dgm:pt>
    <dgm:pt modelId="{59D81D15-446F-4594-BEEC-D109E672B103}" type="sibTrans" cxnId="{48358310-CCB5-472F-9FE8-D12496C3F484}">
      <dgm:prSet/>
      <dgm:spPr/>
      <dgm:t>
        <a:bodyPr/>
        <a:lstStyle/>
        <a:p>
          <a:endParaRPr lang="ru-RU"/>
        </a:p>
      </dgm:t>
    </dgm:pt>
    <dgm:pt modelId="{ABDA4E5E-E24B-4D37-AD48-289E636A3FEC}" type="pres">
      <dgm:prSet presAssocID="{788BA0B8-00A9-46BC-AC96-33363E84A43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575251-D464-474B-965B-0AD82BBEAAD2}" type="pres">
      <dgm:prSet presAssocID="{5A58A224-CE8D-4833-B0D4-1F0D0E5CC0AA}" presName="parentLin" presStyleCnt="0"/>
      <dgm:spPr/>
    </dgm:pt>
    <dgm:pt modelId="{E717921A-9FED-499C-B275-B04A797ABA3A}" type="pres">
      <dgm:prSet presAssocID="{5A58A224-CE8D-4833-B0D4-1F0D0E5CC0A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34F8306-EA47-4F09-BCB6-13204B9588E3}" type="pres">
      <dgm:prSet presAssocID="{5A58A224-CE8D-4833-B0D4-1F0D0E5CC0A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4FAEB-D2F4-45C6-AD1C-D94608ADADC6}" type="pres">
      <dgm:prSet presAssocID="{5A58A224-CE8D-4833-B0D4-1F0D0E5CC0AA}" presName="negativeSpace" presStyleCnt="0"/>
      <dgm:spPr/>
    </dgm:pt>
    <dgm:pt modelId="{A25D0B49-D438-4150-AA17-98691864CFC9}" type="pres">
      <dgm:prSet presAssocID="{5A58A224-CE8D-4833-B0D4-1F0D0E5CC0AA}" presName="childText" presStyleLbl="conFgAcc1" presStyleIdx="0" presStyleCnt="5">
        <dgm:presLayoutVars>
          <dgm:bulletEnabled val="1"/>
        </dgm:presLayoutVars>
      </dgm:prSet>
      <dgm:spPr/>
    </dgm:pt>
    <dgm:pt modelId="{D3658034-6928-47C9-A972-6DC094EDDA61}" type="pres">
      <dgm:prSet presAssocID="{8A8BCCDC-AC69-47AF-96E4-CACD2BA8562D}" presName="spaceBetweenRectangles" presStyleCnt="0"/>
      <dgm:spPr/>
    </dgm:pt>
    <dgm:pt modelId="{A8BE15D8-BD06-4847-8D03-627EFD9EFE39}" type="pres">
      <dgm:prSet presAssocID="{F4692D47-15FD-40F4-9D2C-E229374F7726}" presName="parentLin" presStyleCnt="0"/>
      <dgm:spPr/>
    </dgm:pt>
    <dgm:pt modelId="{0A7000F7-D50B-420C-816B-77015F055851}" type="pres">
      <dgm:prSet presAssocID="{F4692D47-15FD-40F4-9D2C-E229374F772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A56B981-F494-4A30-89C4-58E196F82A26}" type="pres">
      <dgm:prSet presAssocID="{F4692D47-15FD-40F4-9D2C-E229374F7726}" presName="parentText" presStyleLbl="node1" presStyleIdx="1" presStyleCnt="5" custScaleY="1764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36CB8-F003-4CED-8981-BAFEA9D18AD7}" type="pres">
      <dgm:prSet presAssocID="{F4692D47-15FD-40F4-9D2C-E229374F7726}" presName="negativeSpace" presStyleCnt="0"/>
      <dgm:spPr/>
    </dgm:pt>
    <dgm:pt modelId="{51941B2B-F917-4152-A43A-3F2FDCEB5446}" type="pres">
      <dgm:prSet presAssocID="{F4692D47-15FD-40F4-9D2C-E229374F7726}" presName="childText" presStyleLbl="conFgAcc1" presStyleIdx="1" presStyleCnt="5">
        <dgm:presLayoutVars>
          <dgm:bulletEnabled val="1"/>
        </dgm:presLayoutVars>
      </dgm:prSet>
      <dgm:spPr/>
    </dgm:pt>
    <dgm:pt modelId="{103E5E96-CB2E-46FD-A77C-B10FB04B8945}" type="pres">
      <dgm:prSet presAssocID="{00BAF2F1-F513-4CC9-A684-E693117C3889}" presName="spaceBetweenRectangles" presStyleCnt="0"/>
      <dgm:spPr/>
    </dgm:pt>
    <dgm:pt modelId="{905FAFFC-5915-4420-81BF-5D2816DB5940}" type="pres">
      <dgm:prSet presAssocID="{75F4B68E-B280-43A4-A4B6-BD32452AF90F}" presName="parentLin" presStyleCnt="0"/>
      <dgm:spPr/>
    </dgm:pt>
    <dgm:pt modelId="{DE927A6B-35CB-447D-B4EB-FC34D1A3FA55}" type="pres">
      <dgm:prSet presAssocID="{75F4B68E-B280-43A4-A4B6-BD32452AF90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1C43C19-1720-41AF-BFD0-8A70C3D70CA6}" type="pres">
      <dgm:prSet presAssocID="{75F4B68E-B280-43A4-A4B6-BD32452AF90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D6752-4C23-467F-A726-4178AB3C6078}" type="pres">
      <dgm:prSet presAssocID="{75F4B68E-B280-43A4-A4B6-BD32452AF90F}" presName="negativeSpace" presStyleCnt="0"/>
      <dgm:spPr/>
    </dgm:pt>
    <dgm:pt modelId="{2EF1FF11-954F-4946-82C6-AACBB46FFDBC}" type="pres">
      <dgm:prSet presAssocID="{75F4B68E-B280-43A4-A4B6-BD32452AF90F}" presName="childText" presStyleLbl="conFgAcc1" presStyleIdx="2" presStyleCnt="5">
        <dgm:presLayoutVars>
          <dgm:bulletEnabled val="1"/>
        </dgm:presLayoutVars>
      </dgm:prSet>
      <dgm:spPr/>
    </dgm:pt>
    <dgm:pt modelId="{A8E7DDF3-F59E-4F2A-ACD3-5662EBE631D5}" type="pres">
      <dgm:prSet presAssocID="{6F7A1B98-2F1C-48B6-8487-217F1AB06ED0}" presName="spaceBetweenRectangles" presStyleCnt="0"/>
      <dgm:spPr/>
    </dgm:pt>
    <dgm:pt modelId="{B4F9970B-BB67-4ECE-8B12-585262C75A17}" type="pres">
      <dgm:prSet presAssocID="{82895C3C-F0A3-425B-B63C-F6EEEADEDA1E}" presName="parentLin" presStyleCnt="0"/>
      <dgm:spPr/>
    </dgm:pt>
    <dgm:pt modelId="{6AE232FE-896B-4F71-9C2D-4C599360E032}" type="pres">
      <dgm:prSet presAssocID="{82895C3C-F0A3-425B-B63C-F6EEEADEDA1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C5C89DA-0E9C-4347-8F92-5F48BD48B30A}" type="pres">
      <dgm:prSet presAssocID="{82895C3C-F0A3-425B-B63C-F6EEEADEDA1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036E8-F67D-449C-B34D-BC26C4BE2E1F}" type="pres">
      <dgm:prSet presAssocID="{82895C3C-F0A3-425B-B63C-F6EEEADEDA1E}" presName="negativeSpace" presStyleCnt="0"/>
      <dgm:spPr/>
    </dgm:pt>
    <dgm:pt modelId="{708265E3-BA99-42D8-9D8C-2805134C518C}" type="pres">
      <dgm:prSet presAssocID="{82895C3C-F0A3-425B-B63C-F6EEEADEDA1E}" presName="childText" presStyleLbl="conFgAcc1" presStyleIdx="3" presStyleCnt="5">
        <dgm:presLayoutVars>
          <dgm:bulletEnabled val="1"/>
        </dgm:presLayoutVars>
      </dgm:prSet>
      <dgm:spPr/>
    </dgm:pt>
    <dgm:pt modelId="{C2E81D9E-CDD4-4682-B707-D8F72E08DCFB}" type="pres">
      <dgm:prSet presAssocID="{DA12961C-E25A-4C95-BAFE-5AE2A0D08329}" presName="spaceBetweenRectangles" presStyleCnt="0"/>
      <dgm:spPr/>
    </dgm:pt>
    <dgm:pt modelId="{AB0A7CBA-34FE-4E57-99F6-A4DB00999456}" type="pres">
      <dgm:prSet presAssocID="{E02A4ABD-EE90-462B-B24B-4057B6FFBE50}" presName="parentLin" presStyleCnt="0"/>
      <dgm:spPr/>
    </dgm:pt>
    <dgm:pt modelId="{BBB03EFF-CC1D-47C5-ABC4-9D79709381B4}" type="pres">
      <dgm:prSet presAssocID="{E02A4ABD-EE90-462B-B24B-4057B6FFBE5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831C392-EA1D-42F8-A360-B3D81B47E4A6}" type="pres">
      <dgm:prSet presAssocID="{E02A4ABD-EE90-462B-B24B-4057B6FFBE50}" presName="parentText" presStyleLbl="node1" presStyleIdx="4" presStyleCnt="5" custScaleY="1452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9A42D-F221-4F9B-B92E-44C460986E23}" type="pres">
      <dgm:prSet presAssocID="{E02A4ABD-EE90-462B-B24B-4057B6FFBE50}" presName="negativeSpace" presStyleCnt="0"/>
      <dgm:spPr/>
    </dgm:pt>
    <dgm:pt modelId="{160E5865-FA99-45A2-9C4B-BD30C80D2BC1}" type="pres">
      <dgm:prSet presAssocID="{E02A4ABD-EE90-462B-B24B-4057B6FFBE5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4ED38D3-55AE-4348-8AAC-1D3440567FF4}" srcId="{788BA0B8-00A9-46BC-AC96-33363E84A439}" destId="{75F4B68E-B280-43A4-A4B6-BD32452AF90F}" srcOrd="2" destOrd="0" parTransId="{FD080B69-E906-4996-966F-4F6ABC7D41DE}" sibTransId="{6F7A1B98-2F1C-48B6-8487-217F1AB06ED0}"/>
    <dgm:cxn modelId="{CF0DF168-2339-4785-96AA-B603B197B851}" srcId="{788BA0B8-00A9-46BC-AC96-33363E84A439}" destId="{F4692D47-15FD-40F4-9D2C-E229374F7726}" srcOrd="1" destOrd="0" parTransId="{6A8485CA-5763-4EFE-8C82-1031A91A4B30}" sibTransId="{00BAF2F1-F513-4CC9-A684-E693117C3889}"/>
    <dgm:cxn modelId="{C8FA8A2A-5440-4AC5-B9F5-461DB53B0851}" type="presOf" srcId="{75F4B68E-B280-43A4-A4B6-BD32452AF90F}" destId="{81C43C19-1720-41AF-BFD0-8A70C3D70CA6}" srcOrd="1" destOrd="0" presId="urn:microsoft.com/office/officeart/2005/8/layout/list1"/>
    <dgm:cxn modelId="{592A1D10-3B3A-4DD8-B8C6-8411CF2F4133}" type="presOf" srcId="{5A58A224-CE8D-4833-B0D4-1F0D0E5CC0AA}" destId="{634F8306-EA47-4F09-BCB6-13204B9588E3}" srcOrd="1" destOrd="0" presId="urn:microsoft.com/office/officeart/2005/8/layout/list1"/>
    <dgm:cxn modelId="{7632AB17-986C-408C-8A72-F63680BBA1A0}" type="presOf" srcId="{82895C3C-F0A3-425B-B63C-F6EEEADEDA1E}" destId="{6AE232FE-896B-4F71-9C2D-4C599360E032}" srcOrd="0" destOrd="0" presId="urn:microsoft.com/office/officeart/2005/8/layout/list1"/>
    <dgm:cxn modelId="{80A78939-E4AE-47E3-B5BF-4E92E3244757}" type="presOf" srcId="{E02A4ABD-EE90-462B-B24B-4057B6FFBE50}" destId="{D831C392-EA1D-42F8-A360-B3D81B47E4A6}" srcOrd="1" destOrd="0" presId="urn:microsoft.com/office/officeart/2005/8/layout/list1"/>
    <dgm:cxn modelId="{9071214C-68AB-4367-AD23-54F0B3931E30}" type="presOf" srcId="{82895C3C-F0A3-425B-B63C-F6EEEADEDA1E}" destId="{4C5C89DA-0E9C-4347-8F92-5F48BD48B30A}" srcOrd="1" destOrd="0" presId="urn:microsoft.com/office/officeart/2005/8/layout/list1"/>
    <dgm:cxn modelId="{F9D3A59E-B062-481F-A568-ABF0E1ABB8AD}" type="presOf" srcId="{F4692D47-15FD-40F4-9D2C-E229374F7726}" destId="{5A56B981-F494-4A30-89C4-58E196F82A26}" srcOrd="1" destOrd="0" presId="urn:microsoft.com/office/officeart/2005/8/layout/list1"/>
    <dgm:cxn modelId="{C5A0ECD3-2D81-4791-B7F6-3706C09D02ED}" srcId="{788BA0B8-00A9-46BC-AC96-33363E84A439}" destId="{82895C3C-F0A3-425B-B63C-F6EEEADEDA1E}" srcOrd="3" destOrd="0" parTransId="{8E7F8C88-9541-4F3A-AB53-9AFE10DBEFA5}" sibTransId="{DA12961C-E25A-4C95-BAFE-5AE2A0D08329}"/>
    <dgm:cxn modelId="{A0602872-C822-48C2-8178-D66D91FD3D2E}" type="presOf" srcId="{788BA0B8-00A9-46BC-AC96-33363E84A439}" destId="{ABDA4E5E-E24B-4D37-AD48-289E636A3FEC}" srcOrd="0" destOrd="0" presId="urn:microsoft.com/office/officeart/2005/8/layout/list1"/>
    <dgm:cxn modelId="{48358310-CCB5-472F-9FE8-D12496C3F484}" srcId="{788BA0B8-00A9-46BC-AC96-33363E84A439}" destId="{E02A4ABD-EE90-462B-B24B-4057B6FFBE50}" srcOrd="4" destOrd="0" parTransId="{B67C49F7-0239-41ED-A770-3BFEAC6FEF78}" sibTransId="{59D81D15-446F-4594-BEEC-D109E672B103}"/>
    <dgm:cxn modelId="{7CB610D2-08C5-4ED7-A4CB-B916FBD40391}" type="presOf" srcId="{E02A4ABD-EE90-462B-B24B-4057B6FFBE50}" destId="{BBB03EFF-CC1D-47C5-ABC4-9D79709381B4}" srcOrd="0" destOrd="0" presId="urn:microsoft.com/office/officeart/2005/8/layout/list1"/>
    <dgm:cxn modelId="{A085E33C-7890-4C44-86F3-32604A1D9D0A}" type="presOf" srcId="{5A58A224-CE8D-4833-B0D4-1F0D0E5CC0AA}" destId="{E717921A-9FED-499C-B275-B04A797ABA3A}" srcOrd="0" destOrd="0" presId="urn:microsoft.com/office/officeart/2005/8/layout/list1"/>
    <dgm:cxn modelId="{78F4CFD3-7B59-413D-BFE8-F2AB9DFA640D}" type="presOf" srcId="{75F4B68E-B280-43A4-A4B6-BD32452AF90F}" destId="{DE927A6B-35CB-447D-B4EB-FC34D1A3FA55}" srcOrd="0" destOrd="0" presId="urn:microsoft.com/office/officeart/2005/8/layout/list1"/>
    <dgm:cxn modelId="{713DCFF6-B94E-4B3E-863F-44AFAF35F8B5}" srcId="{788BA0B8-00A9-46BC-AC96-33363E84A439}" destId="{5A58A224-CE8D-4833-B0D4-1F0D0E5CC0AA}" srcOrd="0" destOrd="0" parTransId="{9A7D67FC-6874-4686-A38D-10643A7F9C26}" sibTransId="{8A8BCCDC-AC69-47AF-96E4-CACD2BA8562D}"/>
    <dgm:cxn modelId="{68659ECB-EE5C-4FB2-B86E-B7ECD8586BEC}" type="presOf" srcId="{F4692D47-15FD-40F4-9D2C-E229374F7726}" destId="{0A7000F7-D50B-420C-816B-77015F055851}" srcOrd="0" destOrd="0" presId="urn:microsoft.com/office/officeart/2005/8/layout/list1"/>
    <dgm:cxn modelId="{095BE4F4-88A1-4304-8788-A1C5BD1B6D48}" type="presParOf" srcId="{ABDA4E5E-E24B-4D37-AD48-289E636A3FEC}" destId="{63575251-D464-474B-965B-0AD82BBEAAD2}" srcOrd="0" destOrd="0" presId="urn:microsoft.com/office/officeart/2005/8/layout/list1"/>
    <dgm:cxn modelId="{6A888B96-D18B-4550-A2DE-F4506B5022EB}" type="presParOf" srcId="{63575251-D464-474B-965B-0AD82BBEAAD2}" destId="{E717921A-9FED-499C-B275-B04A797ABA3A}" srcOrd="0" destOrd="0" presId="urn:microsoft.com/office/officeart/2005/8/layout/list1"/>
    <dgm:cxn modelId="{FE297DB1-12EF-47AA-88B6-B0156EDBA4A0}" type="presParOf" srcId="{63575251-D464-474B-965B-0AD82BBEAAD2}" destId="{634F8306-EA47-4F09-BCB6-13204B9588E3}" srcOrd="1" destOrd="0" presId="urn:microsoft.com/office/officeart/2005/8/layout/list1"/>
    <dgm:cxn modelId="{9D606F79-9012-4F70-AEFC-1A4957A8F008}" type="presParOf" srcId="{ABDA4E5E-E24B-4D37-AD48-289E636A3FEC}" destId="{13A4FAEB-D2F4-45C6-AD1C-D94608ADADC6}" srcOrd="1" destOrd="0" presId="urn:microsoft.com/office/officeart/2005/8/layout/list1"/>
    <dgm:cxn modelId="{634FD86F-10CF-4B4D-87F0-613697E2D9F2}" type="presParOf" srcId="{ABDA4E5E-E24B-4D37-AD48-289E636A3FEC}" destId="{A25D0B49-D438-4150-AA17-98691864CFC9}" srcOrd="2" destOrd="0" presId="urn:microsoft.com/office/officeart/2005/8/layout/list1"/>
    <dgm:cxn modelId="{3317BFF3-CCDA-4649-A3D5-414AB5964D84}" type="presParOf" srcId="{ABDA4E5E-E24B-4D37-AD48-289E636A3FEC}" destId="{D3658034-6928-47C9-A972-6DC094EDDA61}" srcOrd="3" destOrd="0" presId="urn:microsoft.com/office/officeart/2005/8/layout/list1"/>
    <dgm:cxn modelId="{417A4BEC-79E6-4DF0-978F-F72897ADB538}" type="presParOf" srcId="{ABDA4E5E-E24B-4D37-AD48-289E636A3FEC}" destId="{A8BE15D8-BD06-4847-8D03-627EFD9EFE39}" srcOrd="4" destOrd="0" presId="urn:microsoft.com/office/officeart/2005/8/layout/list1"/>
    <dgm:cxn modelId="{D6A0692A-4AFD-45B1-8BC2-5204668F8C0B}" type="presParOf" srcId="{A8BE15D8-BD06-4847-8D03-627EFD9EFE39}" destId="{0A7000F7-D50B-420C-816B-77015F055851}" srcOrd="0" destOrd="0" presId="urn:microsoft.com/office/officeart/2005/8/layout/list1"/>
    <dgm:cxn modelId="{075CC896-3DBF-4E3C-8896-ECF28A3A925C}" type="presParOf" srcId="{A8BE15D8-BD06-4847-8D03-627EFD9EFE39}" destId="{5A56B981-F494-4A30-89C4-58E196F82A26}" srcOrd="1" destOrd="0" presId="urn:microsoft.com/office/officeart/2005/8/layout/list1"/>
    <dgm:cxn modelId="{7E359BBA-5B21-427A-BA9C-079C2BFCB4AC}" type="presParOf" srcId="{ABDA4E5E-E24B-4D37-AD48-289E636A3FEC}" destId="{F3036CB8-F003-4CED-8981-BAFEA9D18AD7}" srcOrd="5" destOrd="0" presId="urn:microsoft.com/office/officeart/2005/8/layout/list1"/>
    <dgm:cxn modelId="{4A0BF609-4FBD-456D-9277-2776728628EE}" type="presParOf" srcId="{ABDA4E5E-E24B-4D37-AD48-289E636A3FEC}" destId="{51941B2B-F917-4152-A43A-3F2FDCEB5446}" srcOrd="6" destOrd="0" presId="urn:microsoft.com/office/officeart/2005/8/layout/list1"/>
    <dgm:cxn modelId="{B2E856F1-8496-4F8D-9AFE-34178DC5651B}" type="presParOf" srcId="{ABDA4E5E-E24B-4D37-AD48-289E636A3FEC}" destId="{103E5E96-CB2E-46FD-A77C-B10FB04B8945}" srcOrd="7" destOrd="0" presId="urn:microsoft.com/office/officeart/2005/8/layout/list1"/>
    <dgm:cxn modelId="{2E62598B-4C77-4589-8FA5-87824C1763D6}" type="presParOf" srcId="{ABDA4E5E-E24B-4D37-AD48-289E636A3FEC}" destId="{905FAFFC-5915-4420-81BF-5D2816DB5940}" srcOrd="8" destOrd="0" presId="urn:microsoft.com/office/officeart/2005/8/layout/list1"/>
    <dgm:cxn modelId="{86BB886B-5CCE-4DE0-AD64-ACA20E7C9EF7}" type="presParOf" srcId="{905FAFFC-5915-4420-81BF-5D2816DB5940}" destId="{DE927A6B-35CB-447D-B4EB-FC34D1A3FA55}" srcOrd="0" destOrd="0" presId="urn:microsoft.com/office/officeart/2005/8/layout/list1"/>
    <dgm:cxn modelId="{63724923-88F6-4E10-92E8-23A176DA7372}" type="presParOf" srcId="{905FAFFC-5915-4420-81BF-5D2816DB5940}" destId="{81C43C19-1720-41AF-BFD0-8A70C3D70CA6}" srcOrd="1" destOrd="0" presId="urn:microsoft.com/office/officeart/2005/8/layout/list1"/>
    <dgm:cxn modelId="{99DB6904-6FA3-451B-AFC9-3CE435DEE697}" type="presParOf" srcId="{ABDA4E5E-E24B-4D37-AD48-289E636A3FEC}" destId="{901D6752-4C23-467F-A726-4178AB3C6078}" srcOrd="9" destOrd="0" presId="urn:microsoft.com/office/officeart/2005/8/layout/list1"/>
    <dgm:cxn modelId="{CFAAA4B1-9D2F-4E55-8625-2644E08A964F}" type="presParOf" srcId="{ABDA4E5E-E24B-4D37-AD48-289E636A3FEC}" destId="{2EF1FF11-954F-4946-82C6-AACBB46FFDBC}" srcOrd="10" destOrd="0" presId="urn:microsoft.com/office/officeart/2005/8/layout/list1"/>
    <dgm:cxn modelId="{14F58A9B-8551-45D3-8833-95FB2DC8E948}" type="presParOf" srcId="{ABDA4E5E-E24B-4D37-AD48-289E636A3FEC}" destId="{A8E7DDF3-F59E-4F2A-ACD3-5662EBE631D5}" srcOrd="11" destOrd="0" presId="urn:microsoft.com/office/officeart/2005/8/layout/list1"/>
    <dgm:cxn modelId="{E2151319-7FDA-4AF8-B5DD-3EDED91206BC}" type="presParOf" srcId="{ABDA4E5E-E24B-4D37-AD48-289E636A3FEC}" destId="{B4F9970B-BB67-4ECE-8B12-585262C75A17}" srcOrd="12" destOrd="0" presId="urn:microsoft.com/office/officeart/2005/8/layout/list1"/>
    <dgm:cxn modelId="{2D4C6F2A-7076-464F-A96B-AB2C0EFE34FA}" type="presParOf" srcId="{B4F9970B-BB67-4ECE-8B12-585262C75A17}" destId="{6AE232FE-896B-4F71-9C2D-4C599360E032}" srcOrd="0" destOrd="0" presId="urn:microsoft.com/office/officeart/2005/8/layout/list1"/>
    <dgm:cxn modelId="{1B3FC255-C955-4749-B457-928DF80B0890}" type="presParOf" srcId="{B4F9970B-BB67-4ECE-8B12-585262C75A17}" destId="{4C5C89DA-0E9C-4347-8F92-5F48BD48B30A}" srcOrd="1" destOrd="0" presId="urn:microsoft.com/office/officeart/2005/8/layout/list1"/>
    <dgm:cxn modelId="{A86BF92E-1B33-45E6-9662-BC1BD07085D3}" type="presParOf" srcId="{ABDA4E5E-E24B-4D37-AD48-289E636A3FEC}" destId="{031036E8-F67D-449C-B34D-BC26C4BE2E1F}" srcOrd="13" destOrd="0" presId="urn:microsoft.com/office/officeart/2005/8/layout/list1"/>
    <dgm:cxn modelId="{A00FE243-0C23-46C5-B966-BF4164A8F474}" type="presParOf" srcId="{ABDA4E5E-E24B-4D37-AD48-289E636A3FEC}" destId="{708265E3-BA99-42D8-9D8C-2805134C518C}" srcOrd="14" destOrd="0" presId="urn:microsoft.com/office/officeart/2005/8/layout/list1"/>
    <dgm:cxn modelId="{D6391C96-D93A-49D1-B673-EDB3B66A25FA}" type="presParOf" srcId="{ABDA4E5E-E24B-4D37-AD48-289E636A3FEC}" destId="{C2E81D9E-CDD4-4682-B707-D8F72E08DCFB}" srcOrd="15" destOrd="0" presId="urn:microsoft.com/office/officeart/2005/8/layout/list1"/>
    <dgm:cxn modelId="{3387C232-AC52-40D3-A590-14DA454CFF67}" type="presParOf" srcId="{ABDA4E5E-E24B-4D37-AD48-289E636A3FEC}" destId="{AB0A7CBA-34FE-4E57-99F6-A4DB00999456}" srcOrd="16" destOrd="0" presId="urn:microsoft.com/office/officeart/2005/8/layout/list1"/>
    <dgm:cxn modelId="{2AA103AC-9934-478E-9131-D7A8E66FF5C3}" type="presParOf" srcId="{AB0A7CBA-34FE-4E57-99F6-A4DB00999456}" destId="{BBB03EFF-CC1D-47C5-ABC4-9D79709381B4}" srcOrd="0" destOrd="0" presId="urn:microsoft.com/office/officeart/2005/8/layout/list1"/>
    <dgm:cxn modelId="{2D406EEC-AECF-4FE6-B146-91B2D68FE8AD}" type="presParOf" srcId="{AB0A7CBA-34FE-4E57-99F6-A4DB00999456}" destId="{D831C392-EA1D-42F8-A360-B3D81B47E4A6}" srcOrd="1" destOrd="0" presId="urn:microsoft.com/office/officeart/2005/8/layout/list1"/>
    <dgm:cxn modelId="{D34D907B-7EC9-4838-8C1B-9246EBA746D7}" type="presParOf" srcId="{ABDA4E5E-E24B-4D37-AD48-289E636A3FEC}" destId="{BD99A42D-F221-4F9B-B92E-44C460986E23}" srcOrd="17" destOrd="0" presId="urn:microsoft.com/office/officeart/2005/8/layout/list1"/>
    <dgm:cxn modelId="{55E476BB-37FA-4AFE-8D1A-2E6B71E938E9}" type="presParOf" srcId="{ABDA4E5E-E24B-4D37-AD48-289E636A3FEC}" destId="{160E5865-FA99-45A2-9C4B-BD30C80D2BC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8BA0B8-00A9-46BC-AC96-33363E84A43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A58A224-CE8D-4833-B0D4-1F0D0E5CC0AA}">
      <dgm:prSet phldrT="[Текст]" custT="1"/>
      <dgm:spPr/>
      <dgm:t>
        <a:bodyPr/>
        <a:lstStyle/>
        <a:p>
          <a:r>
            <a:rPr lang="ru-RU" sz="2000" b="1" dirty="0" smtClean="0"/>
            <a:t>объяснительно иллюстративный;</a:t>
          </a:r>
          <a:endParaRPr lang="ru-RU" sz="2000" b="1" dirty="0"/>
        </a:p>
      </dgm:t>
    </dgm:pt>
    <dgm:pt modelId="{9A7D67FC-6874-4686-A38D-10643A7F9C26}" type="parTrans" cxnId="{713DCFF6-B94E-4B3E-863F-44AFAF35F8B5}">
      <dgm:prSet/>
      <dgm:spPr/>
      <dgm:t>
        <a:bodyPr/>
        <a:lstStyle/>
        <a:p>
          <a:endParaRPr lang="ru-RU"/>
        </a:p>
      </dgm:t>
    </dgm:pt>
    <dgm:pt modelId="{8A8BCCDC-AC69-47AF-96E4-CACD2BA8562D}" type="sibTrans" cxnId="{713DCFF6-B94E-4B3E-863F-44AFAF35F8B5}">
      <dgm:prSet/>
      <dgm:spPr/>
      <dgm:t>
        <a:bodyPr/>
        <a:lstStyle/>
        <a:p>
          <a:endParaRPr lang="ru-RU"/>
        </a:p>
      </dgm:t>
    </dgm:pt>
    <dgm:pt modelId="{F4692D47-15FD-40F4-9D2C-E229374F7726}">
      <dgm:prSet phldrT="[Текст]" custT="1"/>
      <dgm:spPr/>
      <dgm:t>
        <a:bodyPr/>
        <a:lstStyle/>
        <a:p>
          <a:r>
            <a:rPr lang="ru-RU" sz="2000" b="1" dirty="0" smtClean="0"/>
            <a:t>репродуктивный;</a:t>
          </a:r>
          <a:endParaRPr lang="ru-RU" sz="2000" b="1" dirty="0"/>
        </a:p>
      </dgm:t>
    </dgm:pt>
    <dgm:pt modelId="{6A8485CA-5763-4EFE-8C82-1031A91A4B30}" type="parTrans" cxnId="{CF0DF168-2339-4785-96AA-B603B197B851}">
      <dgm:prSet/>
      <dgm:spPr/>
      <dgm:t>
        <a:bodyPr/>
        <a:lstStyle/>
        <a:p>
          <a:endParaRPr lang="ru-RU"/>
        </a:p>
      </dgm:t>
    </dgm:pt>
    <dgm:pt modelId="{00BAF2F1-F513-4CC9-A684-E693117C3889}" type="sibTrans" cxnId="{CF0DF168-2339-4785-96AA-B603B197B851}">
      <dgm:prSet/>
      <dgm:spPr/>
      <dgm:t>
        <a:bodyPr/>
        <a:lstStyle/>
        <a:p>
          <a:endParaRPr lang="ru-RU"/>
        </a:p>
      </dgm:t>
    </dgm:pt>
    <dgm:pt modelId="{75F4B68E-B280-43A4-A4B6-BD32452AF90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проблемное изложение;</a:t>
          </a:r>
        </a:p>
      </dgm:t>
    </dgm:pt>
    <dgm:pt modelId="{FD080B69-E906-4996-966F-4F6ABC7D41DE}" type="parTrans" cxnId="{C4ED38D3-55AE-4348-8AAC-1D3440567FF4}">
      <dgm:prSet/>
      <dgm:spPr/>
      <dgm:t>
        <a:bodyPr/>
        <a:lstStyle/>
        <a:p>
          <a:endParaRPr lang="ru-RU"/>
        </a:p>
      </dgm:t>
    </dgm:pt>
    <dgm:pt modelId="{6F7A1B98-2F1C-48B6-8487-217F1AB06ED0}" type="sibTrans" cxnId="{C4ED38D3-55AE-4348-8AAC-1D3440567FF4}">
      <dgm:prSet/>
      <dgm:spPr/>
      <dgm:t>
        <a:bodyPr/>
        <a:lstStyle/>
        <a:p>
          <a:endParaRPr lang="ru-RU"/>
        </a:p>
      </dgm:t>
    </dgm:pt>
    <dgm:pt modelId="{82895C3C-F0A3-425B-B63C-F6EEEADEDA1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частично-поисковый;</a:t>
          </a:r>
        </a:p>
      </dgm:t>
    </dgm:pt>
    <dgm:pt modelId="{8E7F8C88-9541-4F3A-AB53-9AFE10DBEFA5}" type="parTrans" cxnId="{C5A0ECD3-2D81-4791-B7F6-3706C09D02ED}">
      <dgm:prSet/>
      <dgm:spPr/>
      <dgm:t>
        <a:bodyPr/>
        <a:lstStyle/>
        <a:p>
          <a:endParaRPr lang="ru-RU"/>
        </a:p>
      </dgm:t>
    </dgm:pt>
    <dgm:pt modelId="{DA12961C-E25A-4C95-BAFE-5AE2A0D08329}" type="sibTrans" cxnId="{C5A0ECD3-2D81-4791-B7F6-3706C09D02ED}">
      <dgm:prSet/>
      <dgm:spPr/>
      <dgm:t>
        <a:bodyPr/>
        <a:lstStyle/>
        <a:p>
          <a:endParaRPr lang="ru-RU"/>
        </a:p>
      </dgm:t>
    </dgm:pt>
    <dgm:pt modelId="{E02A4ABD-EE90-462B-B24B-4057B6FFBE50}">
      <dgm:prSet custT="1"/>
      <dgm:spPr/>
      <dgm:t>
        <a:bodyPr/>
        <a:lstStyle/>
        <a:p>
          <a:r>
            <a:rPr lang="ru-RU" sz="2000" b="1" dirty="0" smtClean="0"/>
            <a:t>исследовательский метод</a:t>
          </a:r>
          <a:endParaRPr lang="ru-RU" sz="2000" b="1" dirty="0"/>
        </a:p>
      </dgm:t>
    </dgm:pt>
    <dgm:pt modelId="{B67C49F7-0239-41ED-A770-3BFEAC6FEF78}" type="parTrans" cxnId="{48358310-CCB5-472F-9FE8-D12496C3F484}">
      <dgm:prSet/>
      <dgm:spPr/>
      <dgm:t>
        <a:bodyPr/>
        <a:lstStyle/>
        <a:p>
          <a:endParaRPr lang="ru-RU"/>
        </a:p>
      </dgm:t>
    </dgm:pt>
    <dgm:pt modelId="{59D81D15-446F-4594-BEEC-D109E672B103}" type="sibTrans" cxnId="{48358310-CCB5-472F-9FE8-D12496C3F484}">
      <dgm:prSet/>
      <dgm:spPr/>
      <dgm:t>
        <a:bodyPr/>
        <a:lstStyle/>
        <a:p>
          <a:endParaRPr lang="ru-RU"/>
        </a:p>
      </dgm:t>
    </dgm:pt>
    <dgm:pt modelId="{ABDA4E5E-E24B-4D37-AD48-289E636A3FEC}" type="pres">
      <dgm:prSet presAssocID="{788BA0B8-00A9-46BC-AC96-33363E84A43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575251-D464-474B-965B-0AD82BBEAAD2}" type="pres">
      <dgm:prSet presAssocID="{5A58A224-CE8D-4833-B0D4-1F0D0E5CC0AA}" presName="parentLin" presStyleCnt="0"/>
      <dgm:spPr/>
    </dgm:pt>
    <dgm:pt modelId="{E717921A-9FED-499C-B275-B04A797ABA3A}" type="pres">
      <dgm:prSet presAssocID="{5A58A224-CE8D-4833-B0D4-1F0D0E5CC0A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34F8306-EA47-4F09-BCB6-13204B9588E3}" type="pres">
      <dgm:prSet presAssocID="{5A58A224-CE8D-4833-B0D4-1F0D0E5CC0A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4FAEB-D2F4-45C6-AD1C-D94608ADADC6}" type="pres">
      <dgm:prSet presAssocID="{5A58A224-CE8D-4833-B0D4-1F0D0E5CC0AA}" presName="negativeSpace" presStyleCnt="0"/>
      <dgm:spPr/>
    </dgm:pt>
    <dgm:pt modelId="{A25D0B49-D438-4150-AA17-98691864CFC9}" type="pres">
      <dgm:prSet presAssocID="{5A58A224-CE8D-4833-B0D4-1F0D0E5CC0AA}" presName="childText" presStyleLbl="conFgAcc1" presStyleIdx="0" presStyleCnt="5">
        <dgm:presLayoutVars>
          <dgm:bulletEnabled val="1"/>
        </dgm:presLayoutVars>
      </dgm:prSet>
      <dgm:spPr/>
    </dgm:pt>
    <dgm:pt modelId="{D3658034-6928-47C9-A972-6DC094EDDA61}" type="pres">
      <dgm:prSet presAssocID="{8A8BCCDC-AC69-47AF-96E4-CACD2BA8562D}" presName="spaceBetweenRectangles" presStyleCnt="0"/>
      <dgm:spPr/>
    </dgm:pt>
    <dgm:pt modelId="{A8BE15D8-BD06-4847-8D03-627EFD9EFE39}" type="pres">
      <dgm:prSet presAssocID="{F4692D47-15FD-40F4-9D2C-E229374F7726}" presName="parentLin" presStyleCnt="0"/>
      <dgm:spPr/>
    </dgm:pt>
    <dgm:pt modelId="{0A7000F7-D50B-420C-816B-77015F055851}" type="pres">
      <dgm:prSet presAssocID="{F4692D47-15FD-40F4-9D2C-E229374F772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A56B981-F494-4A30-89C4-58E196F82A26}" type="pres">
      <dgm:prSet presAssocID="{F4692D47-15FD-40F4-9D2C-E229374F7726}" presName="parentText" presStyleLbl="node1" presStyleIdx="1" presStyleCnt="5" custScaleY="1091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36CB8-F003-4CED-8981-BAFEA9D18AD7}" type="pres">
      <dgm:prSet presAssocID="{F4692D47-15FD-40F4-9D2C-E229374F7726}" presName="negativeSpace" presStyleCnt="0"/>
      <dgm:spPr/>
    </dgm:pt>
    <dgm:pt modelId="{51941B2B-F917-4152-A43A-3F2FDCEB5446}" type="pres">
      <dgm:prSet presAssocID="{F4692D47-15FD-40F4-9D2C-E229374F7726}" presName="childText" presStyleLbl="conFgAcc1" presStyleIdx="1" presStyleCnt="5">
        <dgm:presLayoutVars>
          <dgm:bulletEnabled val="1"/>
        </dgm:presLayoutVars>
      </dgm:prSet>
      <dgm:spPr/>
    </dgm:pt>
    <dgm:pt modelId="{103E5E96-CB2E-46FD-A77C-B10FB04B8945}" type="pres">
      <dgm:prSet presAssocID="{00BAF2F1-F513-4CC9-A684-E693117C3889}" presName="spaceBetweenRectangles" presStyleCnt="0"/>
      <dgm:spPr/>
    </dgm:pt>
    <dgm:pt modelId="{905FAFFC-5915-4420-81BF-5D2816DB5940}" type="pres">
      <dgm:prSet presAssocID="{75F4B68E-B280-43A4-A4B6-BD32452AF90F}" presName="parentLin" presStyleCnt="0"/>
      <dgm:spPr/>
    </dgm:pt>
    <dgm:pt modelId="{DE927A6B-35CB-447D-B4EB-FC34D1A3FA55}" type="pres">
      <dgm:prSet presAssocID="{75F4B68E-B280-43A4-A4B6-BD32452AF90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1C43C19-1720-41AF-BFD0-8A70C3D70CA6}" type="pres">
      <dgm:prSet presAssocID="{75F4B68E-B280-43A4-A4B6-BD32452AF90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D6752-4C23-467F-A726-4178AB3C6078}" type="pres">
      <dgm:prSet presAssocID="{75F4B68E-B280-43A4-A4B6-BD32452AF90F}" presName="negativeSpace" presStyleCnt="0"/>
      <dgm:spPr/>
    </dgm:pt>
    <dgm:pt modelId="{2EF1FF11-954F-4946-82C6-AACBB46FFDBC}" type="pres">
      <dgm:prSet presAssocID="{75F4B68E-B280-43A4-A4B6-BD32452AF90F}" presName="childText" presStyleLbl="conFgAcc1" presStyleIdx="2" presStyleCnt="5">
        <dgm:presLayoutVars>
          <dgm:bulletEnabled val="1"/>
        </dgm:presLayoutVars>
      </dgm:prSet>
      <dgm:spPr/>
    </dgm:pt>
    <dgm:pt modelId="{A8E7DDF3-F59E-4F2A-ACD3-5662EBE631D5}" type="pres">
      <dgm:prSet presAssocID="{6F7A1B98-2F1C-48B6-8487-217F1AB06ED0}" presName="spaceBetweenRectangles" presStyleCnt="0"/>
      <dgm:spPr/>
    </dgm:pt>
    <dgm:pt modelId="{B4F9970B-BB67-4ECE-8B12-585262C75A17}" type="pres">
      <dgm:prSet presAssocID="{82895C3C-F0A3-425B-B63C-F6EEEADEDA1E}" presName="parentLin" presStyleCnt="0"/>
      <dgm:spPr/>
    </dgm:pt>
    <dgm:pt modelId="{6AE232FE-896B-4F71-9C2D-4C599360E032}" type="pres">
      <dgm:prSet presAssocID="{82895C3C-F0A3-425B-B63C-F6EEEADEDA1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C5C89DA-0E9C-4347-8F92-5F48BD48B30A}" type="pres">
      <dgm:prSet presAssocID="{82895C3C-F0A3-425B-B63C-F6EEEADEDA1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036E8-F67D-449C-B34D-BC26C4BE2E1F}" type="pres">
      <dgm:prSet presAssocID="{82895C3C-F0A3-425B-B63C-F6EEEADEDA1E}" presName="negativeSpace" presStyleCnt="0"/>
      <dgm:spPr/>
    </dgm:pt>
    <dgm:pt modelId="{708265E3-BA99-42D8-9D8C-2805134C518C}" type="pres">
      <dgm:prSet presAssocID="{82895C3C-F0A3-425B-B63C-F6EEEADEDA1E}" presName="childText" presStyleLbl="conFgAcc1" presStyleIdx="3" presStyleCnt="5">
        <dgm:presLayoutVars>
          <dgm:bulletEnabled val="1"/>
        </dgm:presLayoutVars>
      </dgm:prSet>
      <dgm:spPr/>
    </dgm:pt>
    <dgm:pt modelId="{C2E81D9E-CDD4-4682-B707-D8F72E08DCFB}" type="pres">
      <dgm:prSet presAssocID="{DA12961C-E25A-4C95-BAFE-5AE2A0D08329}" presName="spaceBetweenRectangles" presStyleCnt="0"/>
      <dgm:spPr/>
    </dgm:pt>
    <dgm:pt modelId="{AB0A7CBA-34FE-4E57-99F6-A4DB00999456}" type="pres">
      <dgm:prSet presAssocID="{E02A4ABD-EE90-462B-B24B-4057B6FFBE50}" presName="parentLin" presStyleCnt="0"/>
      <dgm:spPr/>
    </dgm:pt>
    <dgm:pt modelId="{BBB03EFF-CC1D-47C5-ABC4-9D79709381B4}" type="pres">
      <dgm:prSet presAssocID="{E02A4ABD-EE90-462B-B24B-4057B6FFBE5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831C392-EA1D-42F8-A360-B3D81B47E4A6}" type="pres">
      <dgm:prSet presAssocID="{E02A4ABD-EE90-462B-B24B-4057B6FFBE50}" presName="parentText" presStyleLbl="node1" presStyleIdx="4" presStyleCnt="5" custScaleY="1098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9A42D-F221-4F9B-B92E-44C460986E23}" type="pres">
      <dgm:prSet presAssocID="{E02A4ABD-EE90-462B-B24B-4057B6FFBE50}" presName="negativeSpace" presStyleCnt="0"/>
      <dgm:spPr/>
    </dgm:pt>
    <dgm:pt modelId="{160E5865-FA99-45A2-9C4B-BD30C80D2BC1}" type="pres">
      <dgm:prSet presAssocID="{E02A4ABD-EE90-462B-B24B-4057B6FFBE5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AAA86B4-524C-4638-8262-43A89FCC72A2}" type="presOf" srcId="{5A58A224-CE8D-4833-B0D4-1F0D0E5CC0AA}" destId="{634F8306-EA47-4F09-BCB6-13204B9588E3}" srcOrd="1" destOrd="0" presId="urn:microsoft.com/office/officeart/2005/8/layout/list1"/>
    <dgm:cxn modelId="{02F03F81-8957-4183-AB2B-C608982A937C}" type="presOf" srcId="{E02A4ABD-EE90-462B-B24B-4057B6FFBE50}" destId="{D831C392-EA1D-42F8-A360-B3D81B47E4A6}" srcOrd="1" destOrd="0" presId="urn:microsoft.com/office/officeart/2005/8/layout/list1"/>
    <dgm:cxn modelId="{D9380575-0C60-4061-83A5-E1C6DC3AA2D5}" type="presOf" srcId="{75F4B68E-B280-43A4-A4B6-BD32452AF90F}" destId="{81C43C19-1720-41AF-BFD0-8A70C3D70CA6}" srcOrd="1" destOrd="0" presId="urn:microsoft.com/office/officeart/2005/8/layout/list1"/>
    <dgm:cxn modelId="{713DCFF6-B94E-4B3E-863F-44AFAF35F8B5}" srcId="{788BA0B8-00A9-46BC-AC96-33363E84A439}" destId="{5A58A224-CE8D-4833-B0D4-1F0D0E5CC0AA}" srcOrd="0" destOrd="0" parTransId="{9A7D67FC-6874-4686-A38D-10643A7F9C26}" sibTransId="{8A8BCCDC-AC69-47AF-96E4-CACD2BA8562D}"/>
    <dgm:cxn modelId="{BB36C5F4-2424-4F62-B373-FD401D1F2006}" type="presOf" srcId="{5A58A224-CE8D-4833-B0D4-1F0D0E5CC0AA}" destId="{E717921A-9FED-499C-B275-B04A797ABA3A}" srcOrd="0" destOrd="0" presId="urn:microsoft.com/office/officeart/2005/8/layout/list1"/>
    <dgm:cxn modelId="{6FE8D7E6-585E-43BB-84C0-1C09F718E806}" type="presOf" srcId="{82895C3C-F0A3-425B-B63C-F6EEEADEDA1E}" destId="{6AE232FE-896B-4F71-9C2D-4C599360E032}" srcOrd="0" destOrd="0" presId="urn:microsoft.com/office/officeart/2005/8/layout/list1"/>
    <dgm:cxn modelId="{CF0DF168-2339-4785-96AA-B603B197B851}" srcId="{788BA0B8-00A9-46BC-AC96-33363E84A439}" destId="{F4692D47-15FD-40F4-9D2C-E229374F7726}" srcOrd="1" destOrd="0" parTransId="{6A8485CA-5763-4EFE-8C82-1031A91A4B30}" sibTransId="{00BAF2F1-F513-4CC9-A684-E693117C3889}"/>
    <dgm:cxn modelId="{1A6DD426-D3E8-44BF-9109-CEB322400105}" type="presOf" srcId="{E02A4ABD-EE90-462B-B24B-4057B6FFBE50}" destId="{BBB03EFF-CC1D-47C5-ABC4-9D79709381B4}" srcOrd="0" destOrd="0" presId="urn:microsoft.com/office/officeart/2005/8/layout/list1"/>
    <dgm:cxn modelId="{D3464312-4A0E-4FD7-9971-31745A233353}" type="presOf" srcId="{75F4B68E-B280-43A4-A4B6-BD32452AF90F}" destId="{DE927A6B-35CB-447D-B4EB-FC34D1A3FA55}" srcOrd="0" destOrd="0" presId="urn:microsoft.com/office/officeart/2005/8/layout/list1"/>
    <dgm:cxn modelId="{48358310-CCB5-472F-9FE8-D12496C3F484}" srcId="{788BA0B8-00A9-46BC-AC96-33363E84A439}" destId="{E02A4ABD-EE90-462B-B24B-4057B6FFBE50}" srcOrd="4" destOrd="0" parTransId="{B67C49F7-0239-41ED-A770-3BFEAC6FEF78}" sibTransId="{59D81D15-446F-4594-BEEC-D109E672B103}"/>
    <dgm:cxn modelId="{C4ED38D3-55AE-4348-8AAC-1D3440567FF4}" srcId="{788BA0B8-00A9-46BC-AC96-33363E84A439}" destId="{75F4B68E-B280-43A4-A4B6-BD32452AF90F}" srcOrd="2" destOrd="0" parTransId="{FD080B69-E906-4996-966F-4F6ABC7D41DE}" sibTransId="{6F7A1B98-2F1C-48B6-8487-217F1AB06ED0}"/>
    <dgm:cxn modelId="{C5A0ECD3-2D81-4791-B7F6-3706C09D02ED}" srcId="{788BA0B8-00A9-46BC-AC96-33363E84A439}" destId="{82895C3C-F0A3-425B-B63C-F6EEEADEDA1E}" srcOrd="3" destOrd="0" parTransId="{8E7F8C88-9541-4F3A-AB53-9AFE10DBEFA5}" sibTransId="{DA12961C-E25A-4C95-BAFE-5AE2A0D08329}"/>
    <dgm:cxn modelId="{59C1A359-F712-4D13-AABE-DCC4C5AA4230}" type="presOf" srcId="{788BA0B8-00A9-46BC-AC96-33363E84A439}" destId="{ABDA4E5E-E24B-4D37-AD48-289E636A3FEC}" srcOrd="0" destOrd="0" presId="urn:microsoft.com/office/officeart/2005/8/layout/list1"/>
    <dgm:cxn modelId="{8085109A-1FA3-4BB3-92F2-2D7BC620BCC9}" type="presOf" srcId="{82895C3C-F0A3-425B-B63C-F6EEEADEDA1E}" destId="{4C5C89DA-0E9C-4347-8F92-5F48BD48B30A}" srcOrd="1" destOrd="0" presId="urn:microsoft.com/office/officeart/2005/8/layout/list1"/>
    <dgm:cxn modelId="{5391359E-9F16-45C7-9189-3911303BBB65}" type="presOf" srcId="{F4692D47-15FD-40F4-9D2C-E229374F7726}" destId="{5A56B981-F494-4A30-89C4-58E196F82A26}" srcOrd="1" destOrd="0" presId="urn:microsoft.com/office/officeart/2005/8/layout/list1"/>
    <dgm:cxn modelId="{D4D012DB-A032-4ED5-8329-14FD46264F76}" type="presOf" srcId="{F4692D47-15FD-40F4-9D2C-E229374F7726}" destId="{0A7000F7-D50B-420C-816B-77015F055851}" srcOrd="0" destOrd="0" presId="urn:microsoft.com/office/officeart/2005/8/layout/list1"/>
    <dgm:cxn modelId="{E46DFC6B-50D1-4616-95B3-DDBEA25E7FC1}" type="presParOf" srcId="{ABDA4E5E-E24B-4D37-AD48-289E636A3FEC}" destId="{63575251-D464-474B-965B-0AD82BBEAAD2}" srcOrd="0" destOrd="0" presId="urn:microsoft.com/office/officeart/2005/8/layout/list1"/>
    <dgm:cxn modelId="{5D0C93BE-639E-4F55-A009-9D5E94BD4D14}" type="presParOf" srcId="{63575251-D464-474B-965B-0AD82BBEAAD2}" destId="{E717921A-9FED-499C-B275-B04A797ABA3A}" srcOrd="0" destOrd="0" presId="urn:microsoft.com/office/officeart/2005/8/layout/list1"/>
    <dgm:cxn modelId="{E541EACD-8A79-4C5A-88EC-22C4068E2C3A}" type="presParOf" srcId="{63575251-D464-474B-965B-0AD82BBEAAD2}" destId="{634F8306-EA47-4F09-BCB6-13204B9588E3}" srcOrd="1" destOrd="0" presId="urn:microsoft.com/office/officeart/2005/8/layout/list1"/>
    <dgm:cxn modelId="{32466D73-E499-4124-8EE5-0C80A05C1C34}" type="presParOf" srcId="{ABDA4E5E-E24B-4D37-AD48-289E636A3FEC}" destId="{13A4FAEB-D2F4-45C6-AD1C-D94608ADADC6}" srcOrd="1" destOrd="0" presId="urn:microsoft.com/office/officeart/2005/8/layout/list1"/>
    <dgm:cxn modelId="{6E722717-7564-44D5-9267-54D352C39940}" type="presParOf" srcId="{ABDA4E5E-E24B-4D37-AD48-289E636A3FEC}" destId="{A25D0B49-D438-4150-AA17-98691864CFC9}" srcOrd="2" destOrd="0" presId="urn:microsoft.com/office/officeart/2005/8/layout/list1"/>
    <dgm:cxn modelId="{CF94B173-02BE-4B8C-94FD-A4678796FEAD}" type="presParOf" srcId="{ABDA4E5E-E24B-4D37-AD48-289E636A3FEC}" destId="{D3658034-6928-47C9-A972-6DC094EDDA61}" srcOrd="3" destOrd="0" presId="urn:microsoft.com/office/officeart/2005/8/layout/list1"/>
    <dgm:cxn modelId="{957B727E-AE83-4C27-B40A-8CD664ABD262}" type="presParOf" srcId="{ABDA4E5E-E24B-4D37-AD48-289E636A3FEC}" destId="{A8BE15D8-BD06-4847-8D03-627EFD9EFE39}" srcOrd="4" destOrd="0" presId="urn:microsoft.com/office/officeart/2005/8/layout/list1"/>
    <dgm:cxn modelId="{90E3EC7A-D3E1-4A01-A461-E062018262D3}" type="presParOf" srcId="{A8BE15D8-BD06-4847-8D03-627EFD9EFE39}" destId="{0A7000F7-D50B-420C-816B-77015F055851}" srcOrd="0" destOrd="0" presId="urn:microsoft.com/office/officeart/2005/8/layout/list1"/>
    <dgm:cxn modelId="{0A75EC51-74CC-457C-A1CC-CF2AFF2C472E}" type="presParOf" srcId="{A8BE15D8-BD06-4847-8D03-627EFD9EFE39}" destId="{5A56B981-F494-4A30-89C4-58E196F82A26}" srcOrd="1" destOrd="0" presId="urn:microsoft.com/office/officeart/2005/8/layout/list1"/>
    <dgm:cxn modelId="{9144DB05-D6ED-42CE-B9A1-71369FCF834E}" type="presParOf" srcId="{ABDA4E5E-E24B-4D37-AD48-289E636A3FEC}" destId="{F3036CB8-F003-4CED-8981-BAFEA9D18AD7}" srcOrd="5" destOrd="0" presId="urn:microsoft.com/office/officeart/2005/8/layout/list1"/>
    <dgm:cxn modelId="{018E9E85-1EEF-4658-9545-E4265846B2E2}" type="presParOf" srcId="{ABDA4E5E-E24B-4D37-AD48-289E636A3FEC}" destId="{51941B2B-F917-4152-A43A-3F2FDCEB5446}" srcOrd="6" destOrd="0" presId="urn:microsoft.com/office/officeart/2005/8/layout/list1"/>
    <dgm:cxn modelId="{280A2982-4246-4F8B-815E-A321C28470AC}" type="presParOf" srcId="{ABDA4E5E-E24B-4D37-AD48-289E636A3FEC}" destId="{103E5E96-CB2E-46FD-A77C-B10FB04B8945}" srcOrd="7" destOrd="0" presId="urn:microsoft.com/office/officeart/2005/8/layout/list1"/>
    <dgm:cxn modelId="{94AB83D4-79F9-4493-8887-51BCE02A811D}" type="presParOf" srcId="{ABDA4E5E-E24B-4D37-AD48-289E636A3FEC}" destId="{905FAFFC-5915-4420-81BF-5D2816DB5940}" srcOrd="8" destOrd="0" presId="urn:microsoft.com/office/officeart/2005/8/layout/list1"/>
    <dgm:cxn modelId="{D4FC2D1D-B27E-42D5-8BE6-8E9E6935CDF1}" type="presParOf" srcId="{905FAFFC-5915-4420-81BF-5D2816DB5940}" destId="{DE927A6B-35CB-447D-B4EB-FC34D1A3FA55}" srcOrd="0" destOrd="0" presId="urn:microsoft.com/office/officeart/2005/8/layout/list1"/>
    <dgm:cxn modelId="{E20A996F-2F26-4DC7-AA1C-681446F6EEB9}" type="presParOf" srcId="{905FAFFC-5915-4420-81BF-5D2816DB5940}" destId="{81C43C19-1720-41AF-BFD0-8A70C3D70CA6}" srcOrd="1" destOrd="0" presId="urn:microsoft.com/office/officeart/2005/8/layout/list1"/>
    <dgm:cxn modelId="{BA660DC6-8EFE-405C-A961-182848F7841E}" type="presParOf" srcId="{ABDA4E5E-E24B-4D37-AD48-289E636A3FEC}" destId="{901D6752-4C23-467F-A726-4178AB3C6078}" srcOrd="9" destOrd="0" presId="urn:microsoft.com/office/officeart/2005/8/layout/list1"/>
    <dgm:cxn modelId="{2964B3C9-2AC0-4832-A4A3-00F6B01E440A}" type="presParOf" srcId="{ABDA4E5E-E24B-4D37-AD48-289E636A3FEC}" destId="{2EF1FF11-954F-4946-82C6-AACBB46FFDBC}" srcOrd="10" destOrd="0" presId="urn:microsoft.com/office/officeart/2005/8/layout/list1"/>
    <dgm:cxn modelId="{C576C74C-E178-447A-883A-FC560416E157}" type="presParOf" srcId="{ABDA4E5E-E24B-4D37-AD48-289E636A3FEC}" destId="{A8E7DDF3-F59E-4F2A-ACD3-5662EBE631D5}" srcOrd="11" destOrd="0" presId="urn:microsoft.com/office/officeart/2005/8/layout/list1"/>
    <dgm:cxn modelId="{4C75D6AF-92D9-4D28-A2FE-D98363C39939}" type="presParOf" srcId="{ABDA4E5E-E24B-4D37-AD48-289E636A3FEC}" destId="{B4F9970B-BB67-4ECE-8B12-585262C75A17}" srcOrd="12" destOrd="0" presId="urn:microsoft.com/office/officeart/2005/8/layout/list1"/>
    <dgm:cxn modelId="{D71B4B62-34E2-49A6-993A-B46D9653C308}" type="presParOf" srcId="{B4F9970B-BB67-4ECE-8B12-585262C75A17}" destId="{6AE232FE-896B-4F71-9C2D-4C599360E032}" srcOrd="0" destOrd="0" presId="urn:microsoft.com/office/officeart/2005/8/layout/list1"/>
    <dgm:cxn modelId="{0EEE010D-2A7A-4D50-BD46-541EEBDAF924}" type="presParOf" srcId="{B4F9970B-BB67-4ECE-8B12-585262C75A17}" destId="{4C5C89DA-0E9C-4347-8F92-5F48BD48B30A}" srcOrd="1" destOrd="0" presId="urn:microsoft.com/office/officeart/2005/8/layout/list1"/>
    <dgm:cxn modelId="{1B61CFF9-C457-4106-9E22-2FD2CABFB727}" type="presParOf" srcId="{ABDA4E5E-E24B-4D37-AD48-289E636A3FEC}" destId="{031036E8-F67D-449C-B34D-BC26C4BE2E1F}" srcOrd="13" destOrd="0" presId="urn:microsoft.com/office/officeart/2005/8/layout/list1"/>
    <dgm:cxn modelId="{989F45B0-DBFF-4A72-8B3A-9DE4CD9E2AC2}" type="presParOf" srcId="{ABDA4E5E-E24B-4D37-AD48-289E636A3FEC}" destId="{708265E3-BA99-42D8-9D8C-2805134C518C}" srcOrd="14" destOrd="0" presId="urn:microsoft.com/office/officeart/2005/8/layout/list1"/>
    <dgm:cxn modelId="{1BC0A779-5E97-499E-88D6-154264B360C2}" type="presParOf" srcId="{ABDA4E5E-E24B-4D37-AD48-289E636A3FEC}" destId="{C2E81D9E-CDD4-4682-B707-D8F72E08DCFB}" srcOrd="15" destOrd="0" presId="urn:microsoft.com/office/officeart/2005/8/layout/list1"/>
    <dgm:cxn modelId="{0113F508-3CA9-46C7-8520-1902EE27669C}" type="presParOf" srcId="{ABDA4E5E-E24B-4D37-AD48-289E636A3FEC}" destId="{AB0A7CBA-34FE-4E57-99F6-A4DB00999456}" srcOrd="16" destOrd="0" presId="urn:microsoft.com/office/officeart/2005/8/layout/list1"/>
    <dgm:cxn modelId="{E0F1AF6C-4F78-40D1-9E23-09ADEAB3FB6D}" type="presParOf" srcId="{AB0A7CBA-34FE-4E57-99F6-A4DB00999456}" destId="{BBB03EFF-CC1D-47C5-ABC4-9D79709381B4}" srcOrd="0" destOrd="0" presId="urn:microsoft.com/office/officeart/2005/8/layout/list1"/>
    <dgm:cxn modelId="{C1BA68E5-EAEE-4546-8C53-C5E8BBA8569E}" type="presParOf" srcId="{AB0A7CBA-34FE-4E57-99F6-A4DB00999456}" destId="{D831C392-EA1D-42F8-A360-B3D81B47E4A6}" srcOrd="1" destOrd="0" presId="urn:microsoft.com/office/officeart/2005/8/layout/list1"/>
    <dgm:cxn modelId="{0B288856-14A3-494F-9C73-24933AF6DCCC}" type="presParOf" srcId="{ABDA4E5E-E24B-4D37-AD48-289E636A3FEC}" destId="{BD99A42D-F221-4F9B-B92E-44C460986E23}" srcOrd="17" destOrd="0" presId="urn:microsoft.com/office/officeart/2005/8/layout/list1"/>
    <dgm:cxn modelId="{E72B2A56-813B-48DE-B86E-F64B64FB3A9F}" type="presParOf" srcId="{ABDA4E5E-E24B-4D37-AD48-289E636A3FEC}" destId="{160E5865-FA99-45A2-9C4B-BD30C80D2BC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EC999-2F50-4974-92FF-700DE2394080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C3FCA95-BEA8-4D73-9A29-2903C8D47276}">
      <dgm:prSet phldrT="[Текст]" custT="1"/>
      <dgm:spPr/>
      <dgm:t>
        <a:bodyPr/>
        <a:lstStyle/>
        <a:p>
          <a:r>
            <a:rPr lang="ru-RU" sz="1600" b="1" dirty="0" smtClean="0"/>
            <a:t>Факты, идеи, вызывающие удивление</a:t>
          </a:r>
          <a:endParaRPr lang="ru-RU" sz="1600" b="1" dirty="0"/>
        </a:p>
      </dgm:t>
    </dgm:pt>
    <dgm:pt modelId="{EFCE7566-C2DC-4793-9F28-B4104C385D8B}" type="parTrans" cxnId="{5D917FC1-A18B-49EB-9B31-6BB108848818}">
      <dgm:prSet/>
      <dgm:spPr/>
      <dgm:t>
        <a:bodyPr/>
        <a:lstStyle/>
        <a:p>
          <a:endParaRPr lang="ru-RU"/>
        </a:p>
      </dgm:t>
    </dgm:pt>
    <dgm:pt modelId="{93D04D2E-1B63-4738-B7FE-57E6168F6548}" type="sibTrans" cxnId="{5D917FC1-A18B-49EB-9B31-6BB108848818}">
      <dgm:prSet/>
      <dgm:spPr/>
      <dgm:t>
        <a:bodyPr/>
        <a:lstStyle/>
        <a:p>
          <a:endParaRPr lang="ru-RU"/>
        </a:p>
      </dgm:t>
    </dgm:pt>
    <dgm:pt modelId="{4FA4BD9D-AF9D-43C2-BCA0-75719EBD8F6A}">
      <dgm:prSet phldrT="[Текст]" custT="1"/>
      <dgm:spPr/>
      <dgm:t>
        <a:bodyPr/>
        <a:lstStyle/>
        <a:p>
          <a:r>
            <a:rPr lang="ru-RU" sz="1600" b="1" dirty="0" smtClean="0"/>
            <a:t>ситуация конфликта</a:t>
          </a:r>
          <a:endParaRPr lang="ru-RU" sz="1600" b="1" dirty="0"/>
        </a:p>
      </dgm:t>
    </dgm:pt>
    <dgm:pt modelId="{E9C45302-B4C5-48AC-BBF3-58B3347756B0}" type="parTrans" cxnId="{15C7CFDE-7603-458D-BF95-2C4CC581830A}">
      <dgm:prSet/>
      <dgm:spPr/>
      <dgm:t>
        <a:bodyPr/>
        <a:lstStyle/>
        <a:p>
          <a:endParaRPr lang="ru-RU"/>
        </a:p>
      </dgm:t>
    </dgm:pt>
    <dgm:pt modelId="{B58FF79B-E5A0-4B70-9967-4430BF8303F4}" type="sibTrans" cxnId="{15C7CFDE-7603-458D-BF95-2C4CC581830A}">
      <dgm:prSet/>
      <dgm:spPr/>
      <dgm:t>
        <a:bodyPr/>
        <a:lstStyle/>
        <a:p>
          <a:endParaRPr lang="ru-RU"/>
        </a:p>
      </dgm:t>
    </dgm:pt>
    <dgm:pt modelId="{C3D813E8-3777-4221-BB99-27137B66CB6B}">
      <dgm:prSet phldrT="[Текст]" custT="1"/>
      <dgm:spPr/>
      <dgm:t>
        <a:bodyPr/>
        <a:lstStyle/>
        <a:p>
          <a:r>
            <a:rPr lang="ru-RU" sz="1500" b="1" dirty="0" smtClean="0"/>
            <a:t>Ситуация несоответствия</a:t>
          </a:r>
          <a:endParaRPr lang="ru-RU" sz="1500" b="1" dirty="0"/>
        </a:p>
      </dgm:t>
    </dgm:pt>
    <dgm:pt modelId="{E0C38433-2918-42E1-8DF9-4A1132EBEB10}" type="parTrans" cxnId="{EFD6F013-211A-43EA-B27B-757982033CD0}">
      <dgm:prSet/>
      <dgm:spPr/>
      <dgm:t>
        <a:bodyPr/>
        <a:lstStyle/>
        <a:p>
          <a:endParaRPr lang="ru-RU"/>
        </a:p>
      </dgm:t>
    </dgm:pt>
    <dgm:pt modelId="{FCC8AA11-687C-465E-9780-509DBCB78B61}" type="sibTrans" cxnId="{EFD6F013-211A-43EA-B27B-757982033CD0}">
      <dgm:prSet/>
      <dgm:spPr/>
      <dgm:t>
        <a:bodyPr/>
        <a:lstStyle/>
        <a:p>
          <a:endParaRPr lang="ru-RU"/>
        </a:p>
      </dgm:t>
    </dgm:pt>
    <dgm:pt modelId="{DFD2F398-756C-413B-B197-BFD09629B569}">
      <dgm:prSet phldrT="[Текст]" custT="1"/>
      <dgm:spPr/>
      <dgm:t>
        <a:bodyPr/>
        <a:lstStyle/>
        <a:p>
          <a:r>
            <a:rPr lang="ru-RU" sz="1400" b="1" dirty="0" smtClean="0"/>
            <a:t>Ситуация неопределенности </a:t>
          </a:r>
          <a:endParaRPr lang="ru-RU" sz="1400" b="1" dirty="0"/>
        </a:p>
      </dgm:t>
    </dgm:pt>
    <dgm:pt modelId="{7180ACCD-D0BC-4ECE-9047-F00304477872}" type="parTrans" cxnId="{158FB7CA-0B2E-4ECF-ABA7-3FF0ECBA1514}">
      <dgm:prSet/>
      <dgm:spPr/>
      <dgm:t>
        <a:bodyPr/>
        <a:lstStyle/>
        <a:p>
          <a:endParaRPr lang="ru-RU"/>
        </a:p>
      </dgm:t>
    </dgm:pt>
    <dgm:pt modelId="{6FE4E422-589B-4245-8429-903406083198}" type="sibTrans" cxnId="{158FB7CA-0B2E-4ECF-ABA7-3FF0ECBA1514}">
      <dgm:prSet/>
      <dgm:spPr/>
      <dgm:t>
        <a:bodyPr/>
        <a:lstStyle/>
        <a:p>
          <a:endParaRPr lang="ru-RU"/>
        </a:p>
      </dgm:t>
    </dgm:pt>
    <dgm:pt modelId="{F8F5DF06-F398-4FD6-AC27-F26F29622176}">
      <dgm:prSet custT="1"/>
      <dgm:spPr/>
      <dgm:t>
        <a:bodyPr/>
        <a:lstStyle/>
        <a:p>
          <a:r>
            <a:rPr lang="ru-RU" sz="1400" b="1" dirty="0" smtClean="0"/>
            <a:t>Ситуация предположения </a:t>
          </a:r>
          <a:endParaRPr lang="ru-RU" sz="1400" b="1" dirty="0"/>
        </a:p>
      </dgm:t>
    </dgm:pt>
    <dgm:pt modelId="{54B271B8-471F-4D99-BA34-3670681B3FB3}" type="parTrans" cxnId="{C9704AB9-D6DF-4B0E-828D-010BE34454BF}">
      <dgm:prSet/>
      <dgm:spPr/>
      <dgm:t>
        <a:bodyPr/>
        <a:lstStyle/>
        <a:p>
          <a:endParaRPr lang="ru-RU"/>
        </a:p>
      </dgm:t>
    </dgm:pt>
    <dgm:pt modelId="{FC030612-E0AA-404E-9FA1-486092EAE4A9}" type="sibTrans" cxnId="{C9704AB9-D6DF-4B0E-828D-010BE34454BF}">
      <dgm:prSet/>
      <dgm:spPr/>
      <dgm:t>
        <a:bodyPr/>
        <a:lstStyle/>
        <a:p>
          <a:endParaRPr lang="ru-RU"/>
        </a:p>
      </dgm:t>
    </dgm:pt>
    <dgm:pt modelId="{31994F7C-83FA-48AF-97AF-5C277D1DA5C7}">
      <dgm:prSet custT="1"/>
      <dgm:spPr/>
      <dgm:t>
        <a:bodyPr/>
        <a:lstStyle/>
        <a:p>
          <a:r>
            <a:rPr lang="ru-RU" sz="1600" b="1" dirty="0" smtClean="0"/>
            <a:t>Ситуация выбора</a:t>
          </a:r>
          <a:endParaRPr lang="ru-RU" sz="1600" b="1" dirty="0"/>
        </a:p>
      </dgm:t>
    </dgm:pt>
    <dgm:pt modelId="{A2B4D033-3D70-41D7-B635-F000FA716E51}" type="parTrans" cxnId="{E1190324-D055-4AB3-94ED-401C5DDCBF42}">
      <dgm:prSet/>
      <dgm:spPr/>
      <dgm:t>
        <a:bodyPr/>
        <a:lstStyle/>
        <a:p>
          <a:endParaRPr lang="ru-RU"/>
        </a:p>
      </dgm:t>
    </dgm:pt>
    <dgm:pt modelId="{0609FBBD-1A95-406A-A63E-EC05A3B86DB4}" type="sibTrans" cxnId="{E1190324-D055-4AB3-94ED-401C5DDCBF42}">
      <dgm:prSet/>
      <dgm:spPr/>
      <dgm:t>
        <a:bodyPr/>
        <a:lstStyle/>
        <a:p>
          <a:endParaRPr lang="ru-RU"/>
        </a:p>
      </dgm:t>
    </dgm:pt>
    <dgm:pt modelId="{9FBEB967-6946-409E-9052-7B1CE37ECD58}" type="pres">
      <dgm:prSet presAssocID="{BB7EC999-2F50-4974-92FF-700DE2394080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DF1177-064E-4A66-BF66-500BEE683EFB}" type="pres">
      <dgm:prSet presAssocID="{BB7EC999-2F50-4974-92FF-700DE2394080}" presName="ellipse1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BC067-31A3-4DC6-9AEB-EE0DEF06402B}" type="pres">
      <dgm:prSet presAssocID="{BB7EC999-2F50-4974-92FF-700DE2394080}" presName="ellipse2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29120-1C9A-4A93-8C58-21200281053E}" type="pres">
      <dgm:prSet presAssocID="{BB7EC999-2F50-4974-92FF-700DE2394080}" presName="ellipse3" presStyleLbl="vennNode1" presStyleIdx="2" presStyleCnt="6" custScaleX="108596" custScaleY="107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6F2CE-851E-47A7-A854-24BB656F9A0D}" type="pres">
      <dgm:prSet presAssocID="{BB7EC999-2F50-4974-92FF-700DE2394080}" presName="ellipse4" presStyleLbl="vennNode1" presStyleIdx="3" presStyleCnt="6" custScaleX="120178" custScaleY="112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8AB88-07FA-4FF3-9B91-3D13CBED3C88}" type="pres">
      <dgm:prSet presAssocID="{BB7EC999-2F50-4974-92FF-700DE2394080}" presName="ellips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C96BA-0D95-48CB-9C20-E9DEA53C4338}" type="pres">
      <dgm:prSet presAssocID="{BB7EC999-2F50-4974-92FF-700DE2394080}" presName="ellipse6" presStyleLbl="vennNode1" presStyleIdx="5" presStyleCnt="6" custScaleX="104318" custScaleY="107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C7CFDE-7603-458D-BF95-2C4CC581830A}" srcId="{BB7EC999-2F50-4974-92FF-700DE2394080}" destId="{4FA4BD9D-AF9D-43C2-BCA0-75719EBD8F6A}" srcOrd="1" destOrd="0" parTransId="{E9C45302-B4C5-48AC-BBF3-58B3347756B0}" sibTransId="{B58FF79B-E5A0-4B70-9967-4430BF8303F4}"/>
    <dgm:cxn modelId="{158FB7CA-0B2E-4ECF-ABA7-3FF0ECBA1514}" srcId="{BB7EC999-2F50-4974-92FF-700DE2394080}" destId="{DFD2F398-756C-413B-B197-BFD09629B569}" srcOrd="3" destOrd="0" parTransId="{7180ACCD-D0BC-4ECE-9047-F00304477872}" sibTransId="{6FE4E422-589B-4245-8429-903406083198}"/>
    <dgm:cxn modelId="{1332355B-045A-47E5-8F83-F5A6A44F5BEC}" type="presOf" srcId="{DFD2F398-756C-413B-B197-BFD09629B569}" destId="{8116F2CE-851E-47A7-A854-24BB656F9A0D}" srcOrd="0" destOrd="0" presId="urn:microsoft.com/office/officeart/2005/8/layout/rings+Icon"/>
    <dgm:cxn modelId="{8413DFBB-4024-41BD-BC4A-0D1B3CE6695F}" type="presOf" srcId="{4FA4BD9D-AF9D-43C2-BCA0-75719EBD8F6A}" destId="{6C2BC067-31A3-4DC6-9AEB-EE0DEF06402B}" srcOrd="0" destOrd="0" presId="urn:microsoft.com/office/officeart/2005/8/layout/rings+Icon"/>
    <dgm:cxn modelId="{639D104B-F7F5-4C4F-89D2-B7EC3ECC4EDE}" type="presOf" srcId="{F8F5DF06-F398-4FD6-AC27-F26F29622176}" destId="{57DC96BA-0D95-48CB-9C20-E9DEA53C4338}" srcOrd="0" destOrd="0" presId="urn:microsoft.com/office/officeart/2005/8/layout/rings+Icon"/>
    <dgm:cxn modelId="{E1190324-D055-4AB3-94ED-401C5DDCBF42}" srcId="{BB7EC999-2F50-4974-92FF-700DE2394080}" destId="{31994F7C-83FA-48AF-97AF-5C277D1DA5C7}" srcOrd="4" destOrd="0" parTransId="{A2B4D033-3D70-41D7-B635-F000FA716E51}" sibTransId="{0609FBBD-1A95-406A-A63E-EC05A3B86DB4}"/>
    <dgm:cxn modelId="{0D91EB92-946B-4BFB-8D27-3A2830F46382}" type="presOf" srcId="{BB7EC999-2F50-4974-92FF-700DE2394080}" destId="{9FBEB967-6946-409E-9052-7B1CE37ECD58}" srcOrd="0" destOrd="0" presId="urn:microsoft.com/office/officeart/2005/8/layout/rings+Icon"/>
    <dgm:cxn modelId="{EFD6F013-211A-43EA-B27B-757982033CD0}" srcId="{BB7EC999-2F50-4974-92FF-700DE2394080}" destId="{C3D813E8-3777-4221-BB99-27137B66CB6B}" srcOrd="2" destOrd="0" parTransId="{E0C38433-2918-42E1-8DF9-4A1132EBEB10}" sibTransId="{FCC8AA11-687C-465E-9780-509DBCB78B61}"/>
    <dgm:cxn modelId="{24AB75DD-D1E6-43DC-8062-84296F11EF37}" type="presOf" srcId="{31994F7C-83FA-48AF-97AF-5C277D1DA5C7}" destId="{C618AB88-07FA-4FF3-9B91-3D13CBED3C88}" srcOrd="0" destOrd="0" presId="urn:microsoft.com/office/officeart/2005/8/layout/rings+Icon"/>
    <dgm:cxn modelId="{7DF35532-1259-4817-AB62-C89DF7CDFEF6}" type="presOf" srcId="{0C3FCA95-BEA8-4D73-9A29-2903C8D47276}" destId="{EDDF1177-064E-4A66-BF66-500BEE683EFB}" srcOrd="0" destOrd="0" presId="urn:microsoft.com/office/officeart/2005/8/layout/rings+Icon"/>
    <dgm:cxn modelId="{C9704AB9-D6DF-4B0E-828D-010BE34454BF}" srcId="{BB7EC999-2F50-4974-92FF-700DE2394080}" destId="{F8F5DF06-F398-4FD6-AC27-F26F29622176}" srcOrd="5" destOrd="0" parTransId="{54B271B8-471F-4D99-BA34-3670681B3FB3}" sibTransId="{FC030612-E0AA-404E-9FA1-486092EAE4A9}"/>
    <dgm:cxn modelId="{5D917FC1-A18B-49EB-9B31-6BB108848818}" srcId="{BB7EC999-2F50-4974-92FF-700DE2394080}" destId="{0C3FCA95-BEA8-4D73-9A29-2903C8D47276}" srcOrd="0" destOrd="0" parTransId="{EFCE7566-C2DC-4793-9F28-B4104C385D8B}" sibTransId="{93D04D2E-1B63-4738-B7FE-57E6168F6548}"/>
    <dgm:cxn modelId="{513FAA93-B391-4137-9B2A-17464DC8E54B}" type="presOf" srcId="{C3D813E8-3777-4221-BB99-27137B66CB6B}" destId="{42629120-1C9A-4A93-8C58-21200281053E}" srcOrd="0" destOrd="0" presId="urn:microsoft.com/office/officeart/2005/8/layout/rings+Icon"/>
    <dgm:cxn modelId="{CD03B028-0459-4A6C-8427-832DF1C8F9A0}" type="presParOf" srcId="{9FBEB967-6946-409E-9052-7B1CE37ECD58}" destId="{EDDF1177-064E-4A66-BF66-500BEE683EFB}" srcOrd="0" destOrd="0" presId="urn:microsoft.com/office/officeart/2005/8/layout/rings+Icon"/>
    <dgm:cxn modelId="{8BB6D885-A9F3-4F2A-8FA8-0ECF5BADAB3D}" type="presParOf" srcId="{9FBEB967-6946-409E-9052-7B1CE37ECD58}" destId="{6C2BC067-31A3-4DC6-9AEB-EE0DEF06402B}" srcOrd="1" destOrd="0" presId="urn:microsoft.com/office/officeart/2005/8/layout/rings+Icon"/>
    <dgm:cxn modelId="{740B0CBF-CD3B-44DA-8F7E-758D18648D77}" type="presParOf" srcId="{9FBEB967-6946-409E-9052-7B1CE37ECD58}" destId="{42629120-1C9A-4A93-8C58-21200281053E}" srcOrd="2" destOrd="0" presId="urn:microsoft.com/office/officeart/2005/8/layout/rings+Icon"/>
    <dgm:cxn modelId="{FE412100-F381-45CB-BA2D-AE06CE0926AA}" type="presParOf" srcId="{9FBEB967-6946-409E-9052-7B1CE37ECD58}" destId="{8116F2CE-851E-47A7-A854-24BB656F9A0D}" srcOrd="3" destOrd="0" presId="urn:microsoft.com/office/officeart/2005/8/layout/rings+Icon"/>
    <dgm:cxn modelId="{8784746A-B0A8-40EA-829E-181CAB84F6E2}" type="presParOf" srcId="{9FBEB967-6946-409E-9052-7B1CE37ECD58}" destId="{C618AB88-07FA-4FF3-9B91-3D13CBED3C88}" srcOrd="4" destOrd="0" presId="urn:microsoft.com/office/officeart/2005/8/layout/rings+Icon"/>
    <dgm:cxn modelId="{9F768FDB-160A-4576-B43B-F7CE00FC1DB1}" type="presParOf" srcId="{9FBEB967-6946-409E-9052-7B1CE37ECD58}" destId="{57DC96BA-0D95-48CB-9C20-E9DEA53C4338}" srcOrd="5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D0B49-D438-4150-AA17-98691864CFC9}">
      <dsp:nvSpPr>
        <dsp:cNvPr id="0" name=""/>
        <dsp:cNvSpPr/>
      </dsp:nvSpPr>
      <dsp:spPr>
        <a:xfrm>
          <a:off x="0" y="300001"/>
          <a:ext cx="836327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F8306-EA47-4F09-BCB6-13204B9588E3}">
      <dsp:nvSpPr>
        <dsp:cNvPr id="0" name=""/>
        <dsp:cNvSpPr/>
      </dsp:nvSpPr>
      <dsp:spPr>
        <a:xfrm>
          <a:off x="418163" y="34321"/>
          <a:ext cx="585429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Осознание проблемной ситуации.</a:t>
          </a:r>
          <a:endParaRPr lang="ru-RU" sz="1600" b="1" kern="1200" dirty="0"/>
        </a:p>
      </dsp:txBody>
      <dsp:txXfrm>
        <a:off x="444102" y="60260"/>
        <a:ext cx="5802412" cy="479482"/>
      </dsp:txXfrm>
    </dsp:sp>
    <dsp:sp modelId="{51941B2B-F917-4152-A43A-3F2FDCEB5446}">
      <dsp:nvSpPr>
        <dsp:cNvPr id="0" name=""/>
        <dsp:cNvSpPr/>
      </dsp:nvSpPr>
      <dsp:spPr>
        <a:xfrm>
          <a:off x="0" y="1522929"/>
          <a:ext cx="836327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421170"/>
              <a:satOff val="-17963"/>
              <a:lumOff val="-39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56B981-F494-4A30-89C4-58E196F82A26}">
      <dsp:nvSpPr>
        <dsp:cNvPr id="0" name=""/>
        <dsp:cNvSpPr/>
      </dsp:nvSpPr>
      <dsp:spPr>
        <a:xfrm>
          <a:off x="418163" y="850801"/>
          <a:ext cx="5854290" cy="937807"/>
        </a:xfrm>
        <a:prstGeom prst="roundRect">
          <a:avLst/>
        </a:prstGeom>
        <a:solidFill>
          <a:schemeClr val="accent5">
            <a:hueOff val="4421170"/>
            <a:satOff val="-17963"/>
            <a:lumOff val="-39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Формулировка проблемы на основе анализа ситуации.</a:t>
          </a:r>
          <a:endParaRPr lang="ru-RU" sz="1600" b="1" kern="1200" dirty="0"/>
        </a:p>
      </dsp:txBody>
      <dsp:txXfrm>
        <a:off x="463943" y="896581"/>
        <a:ext cx="5762730" cy="846247"/>
      </dsp:txXfrm>
    </dsp:sp>
    <dsp:sp modelId="{2EF1FF11-954F-4946-82C6-AACBB46FFDBC}">
      <dsp:nvSpPr>
        <dsp:cNvPr id="0" name=""/>
        <dsp:cNvSpPr/>
      </dsp:nvSpPr>
      <dsp:spPr>
        <a:xfrm>
          <a:off x="0" y="2339409"/>
          <a:ext cx="836327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842340"/>
              <a:satOff val="-35925"/>
              <a:lumOff val="-7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C43C19-1720-41AF-BFD0-8A70C3D70CA6}">
      <dsp:nvSpPr>
        <dsp:cNvPr id="0" name=""/>
        <dsp:cNvSpPr/>
      </dsp:nvSpPr>
      <dsp:spPr>
        <a:xfrm>
          <a:off x="418163" y="2073729"/>
          <a:ext cx="5854290" cy="531360"/>
        </a:xfrm>
        <a:prstGeom prst="roundRect">
          <a:avLst/>
        </a:prstGeom>
        <a:solidFill>
          <a:schemeClr val="accent5">
            <a:hueOff val="8842340"/>
            <a:satOff val="-35925"/>
            <a:lumOff val="-7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Решение проблемы.</a:t>
          </a:r>
        </a:p>
      </dsp:txBody>
      <dsp:txXfrm>
        <a:off x="444102" y="2099668"/>
        <a:ext cx="5802412" cy="479482"/>
      </dsp:txXfrm>
    </dsp:sp>
    <dsp:sp modelId="{708265E3-BA99-42D8-9D8C-2805134C518C}">
      <dsp:nvSpPr>
        <dsp:cNvPr id="0" name=""/>
        <dsp:cNvSpPr/>
      </dsp:nvSpPr>
      <dsp:spPr>
        <a:xfrm>
          <a:off x="0" y="3155889"/>
          <a:ext cx="836327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3263510"/>
              <a:satOff val="-53888"/>
              <a:lumOff val="-1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5C89DA-0E9C-4347-8F92-5F48BD48B30A}">
      <dsp:nvSpPr>
        <dsp:cNvPr id="0" name=""/>
        <dsp:cNvSpPr/>
      </dsp:nvSpPr>
      <dsp:spPr>
        <a:xfrm>
          <a:off x="418163" y="2890209"/>
          <a:ext cx="5854290" cy="531360"/>
        </a:xfrm>
        <a:prstGeom prst="roundRect">
          <a:avLst/>
        </a:prstGeom>
        <a:solidFill>
          <a:schemeClr val="accent5">
            <a:hueOff val="13263510"/>
            <a:satOff val="-53888"/>
            <a:lumOff val="-119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Проверка решения.</a:t>
          </a:r>
        </a:p>
      </dsp:txBody>
      <dsp:txXfrm>
        <a:off x="444102" y="2916148"/>
        <a:ext cx="5802412" cy="479482"/>
      </dsp:txXfrm>
    </dsp:sp>
    <dsp:sp modelId="{160E5865-FA99-45A2-9C4B-BD30C80D2BC1}">
      <dsp:nvSpPr>
        <dsp:cNvPr id="0" name=""/>
        <dsp:cNvSpPr/>
      </dsp:nvSpPr>
      <dsp:spPr>
        <a:xfrm>
          <a:off x="0" y="4212814"/>
          <a:ext cx="836327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7684680"/>
              <a:satOff val="-71851"/>
              <a:lumOff val="-1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1C392-EA1D-42F8-A360-B3D81B47E4A6}">
      <dsp:nvSpPr>
        <dsp:cNvPr id="0" name=""/>
        <dsp:cNvSpPr/>
      </dsp:nvSpPr>
      <dsp:spPr>
        <a:xfrm>
          <a:off x="418163" y="3706689"/>
          <a:ext cx="5854290" cy="771805"/>
        </a:xfrm>
        <a:prstGeom prst="roundRect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Применение полученных знаний в решении практических задач.</a:t>
          </a:r>
          <a:endParaRPr lang="ru-RU" sz="1600" b="1" kern="1200" dirty="0"/>
        </a:p>
      </dsp:txBody>
      <dsp:txXfrm>
        <a:off x="455839" y="3744365"/>
        <a:ext cx="5778938" cy="696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D0B49-D438-4150-AA17-98691864CFC9}">
      <dsp:nvSpPr>
        <dsp:cNvPr id="0" name=""/>
        <dsp:cNvSpPr/>
      </dsp:nvSpPr>
      <dsp:spPr>
        <a:xfrm>
          <a:off x="0" y="384033"/>
          <a:ext cx="836327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F8306-EA47-4F09-BCB6-13204B9588E3}">
      <dsp:nvSpPr>
        <dsp:cNvPr id="0" name=""/>
        <dsp:cNvSpPr/>
      </dsp:nvSpPr>
      <dsp:spPr>
        <a:xfrm>
          <a:off x="418163" y="59313"/>
          <a:ext cx="585429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объяснительно иллюстративный;</a:t>
          </a:r>
          <a:endParaRPr lang="ru-RU" sz="2000" b="1" kern="1200" dirty="0"/>
        </a:p>
      </dsp:txBody>
      <dsp:txXfrm>
        <a:off x="449866" y="91016"/>
        <a:ext cx="5790884" cy="586034"/>
      </dsp:txXfrm>
    </dsp:sp>
    <dsp:sp modelId="{51941B2B-F917-4152-A43A-3F2FDCEB5446}">
      <dsp:nvSpPr>
        <dsp:cNvPr id="0" name=""/>
        <dsp:cNvSpPr/>
      </dsp:nvSpPr>
      <dsp:spPr>
        <a:xfrm>
          <a:off x="0" y="1441436"/>
          <a:ext cx="836327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56B981-F494-4A30-89C4-58E196F82A26}">
      <dsp:nvSpPr>
        <dsp:cNvPr id="0" name=""/>
        <dsp:cNvSpPr/>
      </dsp:nvSpPr>
      <dsp:spPr>
        <a:xfrm>
          <a:off x="418163" y="1057233"/>
          <a:ext cx="5854290" cy="7089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репродуктивный;</a:t>
          </a:r>
          <a:endParaRPr lang="ru-RU" sz="2000" b="1" kern="1200" dirty="0"/>
        </a:p>
      </dsp:txBody>
      <dsp:txXfrm>
        <a:off x="452770" y="1091840"/>
        <a:ext cx="5785076" cy="639708"/>
      </dsp:txXfrm>
    </dsp:sp>
    <dsp:sp modelId="{2EF1FF11-954F-4946-82C6-AACBB46FFDBC}">
      <dsp:nvSpPr>
        <dsp:cNvPr id="0" name=""/>
        <dsp:cNvSpPr/>
      </dsp:nvSpPr>
      <dsp:spPr>
        <a:xfrm>
          <a:off x="0" y="2439356"/>
          <a:ext cx="836327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C43C19-1720-41AF-BFD0-8A70C3D70CA6}">
      <dsp:nvSpPr>
        <dsp:cNvPr id="0" name=""/>
        <dsp:cNvSpPr/>
      </dsp:nvSpPr>
      <dsp:spPr>
        <a:xfrm>
          <a:off x="418163" y="2114636"/>
          <a:ext cx="5854290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проблемное изложение;</a:t>
          </a:r>
        </a:p>
      </dsp:txBody>
      <dsp:txXfrm>
        <a:off x="449866" y="2146339"/>
        <a:ext cx="5790884" cy="586034"/>
      </dsp:txXfrm>
    </dsp:sp>
    <dsp:sp modelId="{708265E3-BA99-42D8-9D8C-2805134C518C}">
      <dsp:nvSpPr>
        <dsp:cNvPr id="0" name=""/>
        <dsp:cNvSpPr/>
      </dsp:nvSpPr>
      <dsp:spPr>
        <a:xfrm>
          <a:off x="0" y="3437276"/>
          <a:ext cx="836327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5C89DA-0E9C-4347-8F92-5F48BD48B30A}">
      <dsp:nvSpPr>
        <dsp:cNvPr id="0" name=""/>
        <dsp:cNvSpPr/>
      </dsp:nvSpPr>
      <dsp:spPr>
        <a:xfrm>
          <a:off x="418163" y="3112556"/>
          <a:ext cx="5854290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частично-поисковый;</a:t>
          </a:r>
        </a:p>
      </dsp:txBody>
      <dsp:txXfrm>
        <a:off x="449866" y="3144259"/>
        <a:ext cx="5790884" cy="586034"/>
      </dsp:txXfrm>
    </dsp:sp>
    <dsp:sp modelId="{160E5865-FA99-45A2-9C4B-BD30C80D2BC1}">
      <dsp:nvSpPr>
        <dsp:cNvPr id="0" name=""/>
        <dsp:cNvSpPr/>
      </dsp:nvSpPr>
      <dsp:spPr>
        <a:xfrm>
          <a:off x="0" y="4498854"/>
          <a:ext cx="836327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1C392-EA1D-42F8-A360-B3D81B47E4A6}">
      <dsp:nvSpPr>
        <dsp:cNvPr id="0" name=""/>
        <dsp:cNvSpPr/>
      </dsp:nvSpPr>
      <dsp:spPr>
        <a:xfrm>
          <a:off x="418163" y="4110476"/>
          <a:ext cx="5854290" cy="71309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исследовательский метод</a:t>
          </a:r>
          <a:endParaRPr lang="ru-RU" sz="2000" b="1" kern="1200" dirty="0"/>
        </a:p>
      </dsp:txBody>
      <dsp:txXfrm>
        <a:off x="452974" y="4145287"/>
        <a:ext cx="5784668" cy="643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F1177-064E-4A66-BF66-500BEE683EFB}">
      <dsp:nvSpPr>
        <dsp:cNvPr id="0" name=""/>
        <dsp:cNvSpPr/>
      </dsp:nvSpPr>
      <dsp:spPr>
        <a:xfrm>
          <a:off x="-24697" y="277782"/>
          <a:ext cx="2287828" cy="228794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Факты, идеи, вызывающие удивление</a:t>
          </a:r>
          <a:endParaRPr lang="ru-RU" sz="1600" b="1" kern="1200" dirty="0"/>
        </a:p>
      </dsp:txBody>
      <dsp:txXfrm>
        <a:off x="310348" y="612843"/>
        <a:ext cx="1617738" cy="1617821"/>
      </dsp:txXfrm>
    </dsp:sp>
    <dsp:sp modelId="{6C2BC067-31A3-4DC6-9AEB-EE0DEF06402B}">
      <dsp:nvSpPr>
        <dsp:cNvPr id="0" name=""/>
        <dsp:cNvSpPr/>
      </dsp:nvSpPr>
      <dsp:spPr>
        <a:xfrm>
          <a:off x="1163657" y="1752285"/>
          <a:ext cx="2287828" cy="228794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ситуация конфликта</a:t>
          </a:r>
          <a:endParaRPr lang="ru-RU" sz="1600" b="1" kern="1200" dirty="0"/>
        </a:p>
      </dsp:txBody>
      <dsp:txXfrm>
        <a:off x="1498702" y="2087346"/>
        <a:ext cx="1617738" cy="1617821"/>
      </dsp:txXfrm>
    </dsp:sp>
    <dsp:sp modelId="{42629120-1C9A-4A93-8C58-21200281053E}">
      <dsp:nvSpPr>
        <dsp:cNvPr id="0" name=""/>
        <dsp:cNvSpPr/>
      </dsp:nvSpPr>
      <dsp:spPr>
        <a:xfrm>
          <a:off x="2253680" y="186768"/>
          <a:ext cx="2484490" cy="246997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Ситуация несоответствия</a:t>
          </a:r>
          <a:endParaRPr lang="ru-RU" sz="1500" b="1" kern="1200" dirty="0"/>
        </a:p>
      </dsp:txBody>
      <dsp:txXfrm>
        <a:off x="2617525" y="548487"/>
        <a:ext cx="1756800" cy="1746534"/>
      </dsp:txXfrm>
    </dsp:sp>
    <dsp:sp modelId="{8116F2CE-851E-47A7-A854-24BB656F9A0D}">
      <dsp:nvSpPr>
        <dsp:cNvPr id="0" name=""/>
        <dsp:cNvSpPr/>
      </dsp:nvSpPr>
      <dsp:spPr>
        <a:xfrm>
          <a:off x="3309546" y="1605719"/>
          <a:ext cx="2749466" cy="258107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Ситуация неопределенности </a:t>
          </a:r>
          <a:endParaRPr lang="ru-RU" sz="1400" b="1" kern="1200" dirty="0"/>
        </a:p>
      </dsp:txBody>
      <dsp:txXfrm>
        <a:off x="3712196" y="1983709"/>
        <a:ext cx="1944166" cy="1825095"/>
      </dsp:txXfrm>
    </dsp:sp>
    <dsp:sp modelId="{C618AB88-07FA-4FF3-9B91-3D13CBED3C88}">
      <dsp:nvSpPr>
        <dsp:cNvPr id="0" name=""/>
        <dsp:cNvSpPr/>
      </dsp:nvSpPr>
      <dsp:spPr>
        <a:xfrm>
          <a:off x="4728719" y="277782"/>
          <a:ext cx="2287828" cy="228794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Ситуация выбора</a:t>
          </a:r>
          <a:endParaRPr lang="ru-RU" sz="1600" b="1" kern="1200" dirty="0"/>
        </a:p>
      </dsp:txBody>
      <dsp:txXfrm>
        <a:off x="5063764" y="612843"/>
        <a:ext cx="1617738" cy="1617821"/>
      </dsp:txXfrm>
    </dsp:sp>
    <dsp:sp modelId="{57DC96BA-0D95-48CB-9C20-E9DEA53C4338}">
      <dsp:nvSpPr>
        <dsp:cNvPr id="0" name=""/>
        <dsp:cNvSpPr/>
      </dsp:nvSpPr>
      <dsp:spPr>
        <a:xfrm>
          <a:off x="5867679" y="1665057"/>
          <a:ext cx="2386617" cy="246239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Ситуация предположения </a:t>
          </a:r>
          <a:endParaRPr lang="ru-RU" sz="1400" b="1" kern="1200" dirty="0"/>
        </a:p>
      </dsp:txBody>
      <dsp:txXfrm>
        <a:off x="6217191" y="2025667"/>
        <a:ext cx="1687593" cy="1741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30A46-D689-4C72-BC32-D9F03DDDF176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B306B-EE60-4F3D-BE3F-15E885F3F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4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306B-EE60-4F3D-BE3F-15E885F3FD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4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708FE9-FA63-498D-94C2-C13C50C4C47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7F811B-C3B5-4F2C-A5E9-9F0E8D1134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707904" y="5517232"/>
            <a:ext cx="5112568" cy="1008112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sz="3100" b="1" dirty="0" smtClean="0"/>
              <a:t>Сумарокова Анна Сергеевна</a:t>
            </a:r>
            <a:r>
              <a:rPr lang="ru-RU" sz="3100" dirty="0" smtClean="0"/>
              <a:t>, </a:t>
            </a:r>
          </a:p>
          <a:p>
            <a:pPr marL="114300" indent="0" algn="ctr">
              <a:buNone/>
            </a:pPr>
            <a:r>
              <a:rPr lang="ru-RU" sz="2300" dirty="0" smtClean="0"/>
              <a:t>учитель истории и обществознания МАОУ СОШ № 13</a:t>
            </a:r>
            <a:endParaRPr lang="ru-RU" sz="2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2298634" cy="237626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Проблемное обучение </a:t>
            </a: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</a:t>
            </a:r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уроках истории </a:t>
            </a: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</a:t>
            </a:r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средство повышения </a:t>
            </a: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мотивации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2656"/>
            <a:ext cx="3291880" cy="49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8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4968552" cy="3816424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solidFill>
                  <a:schemeClr val="accent4">
                    <a:lumMod val="75000"/>
                  </a:schemeClr>
                </a:solidFill>
              </a:rPr>
              <a:t>“</a:t>
            </a:r>
            <a:r>
              <a:rPr lang="ru-RU" sz="2800" b="1" cap="none" dirty="0" smtClean="0">
                <a:solidFill>
                  <a:schemeClr val="accent4">
                    <a:lumMod val="75000"/>
                  </a:schemeClr>
                </a:solidFill>
              </a:rPr>
              <a:t>Самостоятельность головы учащегося – единственное прочное основание всякого плодотворного учения”.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b="1" cap="none" dirty="0" smtClean="0"/>
              <a:t>/</a:t>
            </a:r>
            <a:r>
              <a:rPr lang="ru-RU" sz="2400" b="1" cap="none" dirty="0" err="1" smtClean="0"/>
              <a:t>К.Д.Ушинский</a:t>
            </a:r>
            <a:r>
              <a:rPr lang="ru-RU" sz="2400" b="1" cap="none" dirty="0" smtClean="0"/>
              <a:t>/ </a:t>
            </a:r>
            <a:endParaRPr lang="ru-RU" sz="2400" b="1" cap="none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54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72816"/>
            <a:ext cx="3168352" cy="47182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37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b="1" dirty="0">
                <a:solidFill>
                  <a:srgbClr val="564B3C"/>
                </a:solidFill>
              </a:rPr>
              <a:t>Проблемное обучение на уроках истории как средство повышения </a:t>
            </a:r>
            <a:r>
              <a:rPr lang="ru-RU" sz="2400" b="1" dirty="0" smtClean="0">
                <a:solidFill>
                  <a:srgbClr val="564B3C"/>
                </a:solidFill>
              </a:rPr>
              <a:t>мотивации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36640"/>
          </a:xfrm>
        </p:spPr>
        <p:txBody>
          <a:bodyPr>
            <a:normAutofit/>
          </a:bodyPr>
          <a:lstStyle/>
          <a:p>
            <a:pPr marL="114300" lv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Цель</a:t>
            </a:r>
          </a:p>
          <a:p>
            <a:pPr marL="114300" lvl="0" indent="0" algn="ctr">
              <a:buNone/>
            </a:pPr>
            <a:r>
              <a:rPr lang="ru-RU" sz="3200" dirty="0" smtClean="0"/>
              <a:t>усвоение </a:t>
            </a:r>
            <a:r>
              <a:rPr lang="ru-RU" sz="3200" dirty="0"/>
              <a:t>результатов научного познания, системы знаний, формирования познавательной самостоятельности ученика, развития его мыслительных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29173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564B3C"/>
                </a:solidFill>
              </a:rPr>
              <a:t>Проблемное обучение на уроках истории как средство повышения мотивации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sz="4300" b="1" dirty="0" smtClean="0">
                <a:solidFill>
                  <a:srgbClr val="C00000"/>
                </a:solidFill>
                <a:latin typeface="+mj-lt"/>
              </a:rPr>
              <a:t>Задачи</a:t>
            </a:r>
            <a:r>
              <a:rPr lang="ru-RU" sz="4300" b="1" dirty="0">
                <a:solidFill>
                  <a:srgbClr val="C00000"/>
                </a:solidFill>
                <a:latin typeface="+mj-lt"/>
              </a:rPr>
              <a:t>: </a:t>
            </a:r>
            <a:endParaRPr lang="ru-RU" sz="4300" b="1" dirty="0" smtClean="0">
              <a:solidFill>
                <a:srgbClr val="C00000"/>
              </a:solidFill>
              <a:latin typeface="+mj-lt"/>
            </a:endParaRPr>
          </a:p>
          <a:p>
            <a:r>
              <a:rPr lang="ru-RU" sz="3200" dirty="0" smtClean="0"/>
              <a:t>усвоение учащимися </a:t>
            </a:r>
            <a:r>
              <a:rPr lang="ru-RU" sz="3200" dirty="0"/>
              <a:t>знаний, умений в ходе активного поиска и самостоятельного решения проблемы;</a:t>
            </a:r>
          </a:p>
          <a:p>
            <a:pPr lvl="0"/>
            <a:r>
              <a:rPr lang="ru-RU" sz="3200" dirty="0"/>
              <a:t>воспитание активной творческой личности, умеющей видеть, ставить и разрешать нестандартные проблемы;</a:t>
            </a:r>
          </a:p>
          <a:p>
            <a:pPr lvl="0"/>
            <a:r>
              <a:rPr lang="ru-RU" sz="3200" dirty="0"/>
              <a:t>повышение мотивации обучения.</a:t>
            </a:r>
          </a:p>
          <a:p>
            <a:pPr marL="11430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895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453841"/>
              </p:ext>
            </p:extLst>
          </p:nvPr>
        </p:nvGraphicFramePr>
        <p:xfrm>
          <a:off x="457200" y="1752600"/>
          <a:ext cx="8363272" cy="4700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62068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93A299"/>
              </a:buClr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Этапы проблемного обучения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004848"/>
              </p:ext>
            </p:extLst>
          </p:nvPr>
        </p:nvGraphicFramePr>
        <p:xfrm>
          <a:off x="457200" y="1340768"/>
          <a:ext cx="83632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47667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93A299"/>
              </a:buClr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Общие методы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60672" cy="1039427"/>
          </a:xfrm>
        </p:spPr>
        <p:txBody>
          <a:bodyPr/>
          <a:lstStyle/>
          <a:p>
            <a:r>
              <a:rPr lang="ru-RU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проблемных ситуаций</a:t>
            </a:r>
            <a:endParaRPr lang="ru-RU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39468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1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none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реализации проблемного обучения</a:t>
            </a:r>
            <a:endParaRPr lang="ru-RU" sz="2800" b="1" cap="none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dirty="0"/>
              <a:t>1. Работа должна проводиться систематически.</a:t>
            </a:r>
          </a:p>
          <a:p>
            <a:pPr marL="114300" indent="0">
              <a:buNone/>
            </a:pPr>
            <a:r>
              <a:rPr lang="ru-RU" b="1" dirty="0"/>
              <a:t>2. Важна роль мотивации действий, понимание, чему научатся дети в процессе работы над текстом.</a:t>
            </a:r>
          </a:p>
          <a:p>
            <a:pPr marL="114300" indent="0">
              <a:buNone/>
            </a:pPr>
            <a:r>
              <a:rPr lang="ru-RU" b="1" dirty="0"/>
              <a:t>3. Задания должны быть посильными.</a:t>
            </a:r>
          </a:p>
          <a:p>
            <a:pPr marL="114300" indent="0">
              <a:buNone/>
            </a:pPr>
            <a:r>
              <a:rPr lang="ru-RU" b="1" dirty="0"/>
              <a:t>4. Новизна – важное условие повышение интереса учащихся.</a:t>
            </a:r>
          </a:p>
          <a:p>
            <a:pPr marL="114300" indent="0">
              <a:buNone/>
            </a:pPr>
            <a:r>
              <a:rPr lang="ru-RU" b="1" dirty="0"/>
              <a:t>5. Эффективность работы определяется тем, в какой мере ее выполнение активизирует познавательные способности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4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328514" cy="136815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3235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110</TotalTime>
  <Words>226</Words>
  <Application>Microsoft Office PowerPoint</Application>
  <PresentationFormat>Экран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Проблемное обучение  на уроках истории  как средство повышения мотивации</vt:lpstr>
      <vt:lpstr>“Самостоятельность головы учащегося – единственное прочное основание всякого плодотворного учения”.  /К.Д.Ушинский/ </vt:lpstr>
      <vt:lpstr>Проблемное обучение на уроках истории как средство повышения мотивации</vt:lpstr>
      <vt:lpstr>Проблемное обучение на уроках истории как средство повышения мотивации</vt:lpstr>
      <vt:lpstr>Презентация PowerPoint</vt:lpstr>
      <vt:lpstr>Презентация PowerPoint</vt:lpstr>
      <vt:lpstr>Типы проблемных ситуаций</vt:lpstr>
      <vt:lpstr>Условия реализации проблемного обучения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31кабинет</dc:creator>
  <cp:lastModifiedBy>31кабинет</cp:lastModifiedBy>
  <cp:revision>8</cp:revision>
  <dcterms:created xsi:type="dcterms:W3CDTF">2015-03-13T05:30:42Z</dcterms:created>
  <dcterms:modified xsi:type="dcterms:W3CDTF">2015-03-13T07:21:49Z</dcterms:modified>
</cp:coreProperties>
</file>